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ppt/presentation.xml" ContentType="application/vnd.openxmlformats-officedocument.presentationml.presentation.main+xml"/>
  <Override PartName="/ppt/metadata" ContentType="application/binary"/>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custom-properties" Target="docProps/custom.xml"/><Relationship Id="rId2" Type="http://schemas.openxmlformats.org/officeDocument/2006/relationships/officeDocument" Target="ppt/presentation.xml"/><Relationship Id="rId1"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48" r:id="rId4"/>
  </p:sldMasterIdLst>
  <p:notesMasterIdLst>
    <p:notesMasterId r:id="rId5"/>
  </p:notesMasterIdLst>
  <p:sldIdLst>
    <p:sldId id="256" r:id="rId6"/>
  </p:sldIdLst>
  <p:sldSz cy="43891200" cx="32918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3752">
          <p15:clr>
            <a:srgbClr val="A4A3A4"/>
          </p15:clr>
        </p15:guide>
        <p15:guide id="2" pos="13997">
          <p15:clr>
            <a:srgbClr val="A4A3A4"/>
          </p15:clr>
        </p15:guide>
        <p15:guide id="3" pos="6744">
          <p15:clr>
            <a:srgbClr val="A4A3A4"/>
          </p15:clr>
        </p15:guide>
      </p15:sldGuideLst>
    </p:ext>
    <p:ext uri="http://customooxmlschemas.google.com/">
      <go:slidesCustomData xmlns:go="http://customooxmlschemas.google.com/" r:id="rId7" roundtripDataSignature="AMtx7miFDtzykxdFMP+WEgt/8/ZYmgLXI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3752" orient="horz"/>
        <p:guide pos="13997"/>
        <p:guide pos="6744"/>
      </p:guideLst>
    </p:cSldViewPr>
  </p:slideViewPr>
</p:viewPr>
</file>

<file path=ppt/_rels/presentation.xml.rels><?xml version="1.0" encoding="UTF-8" standalone="yes"?>
<Relationships xmlns="http://schemas.openxmlformats.org/package/2006/relationships"><Relationship Id="rId8" Type="http://schemas.openxmlformats.org/officeDocument/2006/relationships/customXml" Target="../customXml/item1.xml"/><Relationship Id="rId3" Type="http://schemas.openxmlformats.org/officeDocument/2006/relationships/presProps" Target="presProps.xml"/><Relationship Id="rId7" Type="http://customschemas.google.com/relationships/presentationmetadata" Target="metadata"/><Relationship Id="rId2" Type="http://schemas.openxmlformats.org/officeDocument/2006/relationships/viewProps" Target="viewProps.xml"/><Relationship Id="rId1" Type="http://schemas.openxmlformats.org/officeDocument/2006/relationships/theme" Target="theme/theme2.xml"/><Relationship Id="rId6" Type="http://schemas.openxmlformats.org/officeDocument/2006/relationships/slide" Target="slides/slide1.xml"/><Relationship Id="rId5" Type="http://schemas.openxmlformats.org/officeDocument/2006/relationships/notesMaster" Target="notesMasters/notesMaster1.xml"/><Relationship Id="rId10" Type="http://schemas.openxmlformats.org/officeDocument/2006/relationships/customXml" Target="../customXml/item3.xml"/><Relationship Id="rId4" Type="http://schemas.openxmlformats.org/officeDocument/2006/relationships/slideMaster" Target="slideMasters/slideMaster1.xml"/><Relationship Id="rId9"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11" name="Shape 11"/>
        <p:cNvGrpSpPr/>
        <p:nvPr/>
      </p:nvGrpSpPr>
      <p:grpSpPr>
        <a:xfrm>
          <a:off x="0" y="0"/>
          <a:ext cx="0" cy="0"/>
          <a:chOff x="0" y="0"/>
          <a:chExt cx="0" cy="0"/>
        </a:xfrm>
      </p:grpSpPr>
      <p:sp>
        <p:nvSpPr>
          <p:cNvPr id="12" name="Google Shape;12;p3"/>
          <p:cNvSpPr txBox="1"/>
          <p:nvPr>
            <p:ph type="ctrTitle"/>
          </p:nvPr>
        </p:nvSpPr>
        <p:spPr>
          <a:xfrm>
            <a:off x="2468880" y="7183123"/>
            <a:ext cx="27980641" cy="15280641"/>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21600"/>
              <a:buFont typeface="Calibri"/>
              <a:buNone/>
              <a:defRPr sz="21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3"/>
          <p:cNvSpPr txBox="1"/>
          <p:nvPr>
            <p:ph idx="1" type="subTitle"/>
          </p:nvPr>
        </p:nvSpPr>
        <p:spPr>
          <a:xfrm>
            <a:off x="4114800" y="23053044"/>
            <a:ext cx="24688800" cy="10596877"/>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3600"/>
              </a:spcBef>
              <a:spcAft>
                <a:spcPts val="0"/>
              </a:spcAft>
              <a:buClr>
                <a:schemeClr val="dk1"/>
              </a:buClr>
              <a:buSzPts val="8640"/>
              <a:buNone/>
              <a:defRPr sz="8640"/>
            </a:lvl1pPr>
            <a:lvl2pPr lvl="1" algn="ctr">
              <a:lnSpc>
                <a:spcPct val="90000"/>
              </a:lnSpc>
              <a:spcBef>
                <a:spcPts val="1800"/>
              </a:spcBef>
              <a:spcAft>
                <a:spcPts val="0"/>
              </a:spcAft>
              <a:buClr>
                <a:schemeClr val="dk1"/>
              </a:buClr>
              <a:buSzPts val="7200"/>
              <a:buNone/>
              <a:defRPr sz="7200"/>
            </a:lvl2pPr>
            <a:lvl3pPr lvl="2" algn="ctr">
              <a:lnSpc>
                <a:spcPct val="90000"/>
              </a:lnSpc>
              <a:spcBef>
                <a:spcPts val="1800"/>
              </a:spcBef>
              <a:spcAft>
                <a:spcPts val="0"/>
              </a:spcAft>
              <a:buClr>
                <a:schemeClr val="dk1"/>
              </a:buClr>
              <a:buSzPts val="6480"/>
              <a:buNone/>
              <a:defRPr sz="6480"/>
            </a:lvl3pPr>
            <a:lvl4pPr lvl="3" algn="ctr">
              <a:lnSpc>
                <a:spcPct val="90000"/>
              </a:lnSpc>
              <a:spcBef>
                <a:spcPts val="1800"/>
              </a:spcBef>
              <a:spcAft>
                <a:spcPts val="0"/>
              </a:spcAft>
              <a:buClr>
                <a:schemeClr val="dk1"/>
              </a:buClr>
              <a:buSzPts val="5760"/>
              <a:buNone/>
              <a:defRPr sz="5760"/>
            </a:lvl4pPr>
            <a:lvl5pPr lvl="4" algn="ctr">
              <a:lnSpc>
                <a:spcPct val="90000"/>
              </a:lnSpc>
              <a:spcBef>
                <a:spcPts val="1800"/>
              </a:spcBef>
              <a:spcAft>
                <a:spcPts val="0"/>
              </a:spcAft>
              <a:buClr>
                <a:schemeClr val="dk1"/>
              </a:buClr>
              <a:buSzPts val="5760"/>
              <a:buNone/>
              <a:defRPr sz="5760"/>
            </a:lvl5pPr>
            <a:lvl6pPr lvl="5" algn="ctr">
              <a:lnSpc>
                <a:spcPct val="90000"/>
              </a:lnSpc>
              <a:spcBef>
                <a:spcPts val="1800"/>
              </a:spcBef>
              <a:spcAft>
                <a:spcPts val="0"/>
              </a:spcAft>
              <a:buClr>
                <a:schemeClr val="dk1"/>
              </a:buClr>
              <a:buSzPts val="5760"/>
              <a:buNone/>
              <a:defRPr sz="5760"/>
            </a:lvl6pPr>
            <a:lvl7pPr lvl="6" algn="ctr">
              <a:lnSpc>
                <a:spcPct val="90000"/>
              </a:lnSpc>
              <a:spcBef>
                <a:spcPts val="1800"/>
              </a:spcBef>
              <a:spcAft>
                <a:spcPts val="0"/>
              </a:spcAft>
              <a:buClr>
                <a:schemeClr val="dk1"/>
              </a:buClr>
              <a:buSzPts val="5760"/>
              <a:buNone/>
              <a:defRPr sz="5760"/>
            </a:lvl7pPr>
            <a:lvl8pPr lvl="7" algn="ctr">
              <a:lnSpc>
                <a:spcPct val="90000"/>
              </a:lnSpc>
              <a:spcBef>
                <a:spcPts val="1800"/>
              </a:spcBef>
              <a:spcAft>
                <a:spcPts val="0"/>
              </a:spcAft>
              <a:buClr>
                <a:schemeClr val="dk1"/>
              </a:buClr>
              <a:buSzPts val="5760"/>
              <a:buNone/>
              <a:defRPr sz="5760"/>
            </a:lvl8pPr>
            <a:lvl9pPr lvl="8" algn="ctr">
              <a:lnSpc>
                <a:spcPct val="90000"/>
              </a:lnSpc>
              <a:spcBef>
                <a:spcPts val="1800"/>
              </a:spcBef>
              <a:spcAft>
                <a:spcPts val="0"/>
              </a:spcAft>
              <a:buClr>
                <a:schemeClr val="dk1"/>
              </a:buClr>
              <a:buSzPts val="5760"/>
              <a:buNone/>
              <a:defRPr sz="5760"/>
            </a:lvl9pPr>
          </a:lstStyle>
          <a:p/>
        </p:txBody>
      </p:sp>
      <p:sp>
        <p:nvSpPr>
          <p:cNvPr id="14" name="Google Shape;14;p3"/>
          <p:cNvSpPr txBox="1"/>
          <p:nvPr>
            <p:ph idx="10" type="dt"/>
          </p:nvPr>
        </p:nvSpPr>
        <p:spPr>
          <a:xfrm>
            <a:off x="2263140" y="40680650"/>
            <a:ext cx="7406640" cy="23368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3"/>
          <p:cNvSpPr txBox="1"/>
          <p:nvPr>
            <p:ph idx="11" type="ftr"/>
          </p:nvPr>
        </p:nvSpPr>
        <p:spPr>
          <a:xfrm>
            <a:off x="10904220" y="40680650"/>
            <a:ext cx="11109960" cy="23368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3"/>
          <p:cNvSpPr txBox="1"/>
          <p:nvPr>
            <p:ph idx="12" type="sldNum"/>
          </p:nvPr>
        </p:nvSpPr>
        <p:spPr>
          <a:xfrm>
            <a:off x="23248620" y="40680650"/>
            <a:ext cx="7406640" cy="23368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68" name="Shape 68"/>
        <p:cNvGrpSpPr/>
        <p:nvPr/>
      </p:nvGrpSpPr>
      <p:grpSpPr>
        <a:xfrm>
          <a:off x="0" y="0"/>
          <a:ext cx="0" cy="0"/>
          <a:chOff x="0" y="0"/>
          <a:chExt cx="0" cy="0"/>
        </a:xfrm>
      </p:grpSpPr>
      <p:sp>
        <p:nvSpPr>
          <p:cNvPr id="69" name="Google Shape;69;p12"/>
          <p:cNvSpPr txBox="1"/>
          <p:nvPr>
            <p:ph type="title"/>
          </p:nvPr>
        </p:nvSpPr>
        <p:spPr>
          <a:xfrm>
            <a:off x="2263140" y="2336810"/>
            <a:ext cx="28392119" cy="848360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2"/>
          <p:cNvSpPr txBox="1"/>
          <p:nvPr>
            <p:ph idx="1" type="body"/>
          </p:nvPr>
        </p:nvSpPr>
        <p:spPr>
          <a:xfrm rot="5400000">
            <a:off x="2534919" y="11412221"/>
            <a:ext cx="27848562" cy="2839211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3600"/>
              </a:spcBef>
              <a:spcAft>
                <a:spcPts val="0"/>
              </a:spcAft>
              <a:buClr>
                <a:schemeClr val="dk1"/>
              </a:buClr>
              <a:buSzPts val="1800"/>
              <a:buChar char="•"/>
              <a:defRPr/>
            </a:lvl1pPr>
            <a:lvl2pPr indent="-342900" lvl="1" marL="914400" algn="l">
              <a:lnSpc>
                <a:spcPct val="90000"/>
              </a:lnSpc>
              <a:spcBef>
                <a:spcPts val="1800"/>
              </a:spcBef>
              <a:spcAft>
                <a:spcPts val="0"/>
              </a:spcAft>
              <a:buClr>
                <a:schemeClr val="dk1"/>
              </a:buClr>
              <a:buSzPts val="1800"/>
              <a:buChar char="•"/>
              <a:defRPr/>
            </a:lvl2pPr>
            <a:lvl3pPr indent="-342900" lvl="2" marL="1371600" algn="l">
              <a:lnSpc>
                <a:spcPct val="90000"/>
              </a:lnSpc>
              <a:spcBef>
                <a:spcPts val="1800"/>
              </a:spcBef>
              <a:spcAft>
                <a:spcPts val="0"/>
              </a:spcAft>
              <a:buClr>
                <a:schemeClr val="dk1"/>
              </a:buClr>
              <a:buSzPts val="1800"/>
              <a:buChar char="•"/>
              <a:defRPr/>
            </a:lvl3pPr>
            <a:lvl4pPr indent="-342900" lvl="3" marL="1828800" algn="l">
              <a:lnSpc>
                <a:spcPct val="90000"/>
              </a:lnSpc>
              <a:spcBef>
                <a:spcPts val="1800"/>
              </a:spcBef>
              <a:spcAft>
                <a:spcPts val="0"/>
              </a:spcAft>
              <a:buClr>
                <a:schemeClr val="dk1"/>
              </a:buClr>
              <a:buSzPts val="1800"/>
              <a:buChar char="•"/>
              <a:defRPr/>
            </a:lvl4pPr>
            <a:lvl5pPr indent="-342900" lvl="4" marL="2286000" algn="l">
              <a:lnSpc>
                <a:spcPct val="90000"/>
              </a:lnSpc>
              <a:spcBef>
                <a:spcPts val="1800"/>
              </a:spcBef>
              <a:spcAft>
                <a:spcPts val="0"/>
              </a:spcAft>
              <a:buClr>
                <a:schemeClr val="dk1"/>
              </a:buClr>
              <a:buSzPts val="1800"/>
              <a:buChar char="•"/>
              <a:defRPr/>
            </a:lvl5pPr>
            <a:lvl6pPr indent="-342900" lvl="5" marL="2743200" algn="l">
              <a:lnSpc>
                <a:spcPct val="90000"/>
              </a:lnSpc>
              <a:spcBef>
                <a:spcPts val="1800"/>
              </a:spcBef>
              <a:spcAft>
                <a:spcPts val="0"/>
              </a:spcAft>
              <a:buClr>
                <a:schemeClr val="dk1"/>
              </a:buClr>
              <a:buSzPts val="1800"/>
              <a:buChar char="•"/>
              <a:defRPr/>
            </a:lvl6pPr>
            <a:lvl7pPr indent="-342900" lvl="6" marL="3200400" algn="l">
              <a:lnSpc>
                <a:spcPct val="90000"/>
              </a:lnSpc>
              <a:spcBef>
                <a:spcPts val="1800"/>
              </a:spcBef>
              <a:spcAft>
                <a:spcPts val="0"/>
              </a:spcAft>
              <a:buClr>
                <a:schemeClr val="dk1"/>
              </a:buClr>
              <a:buSzPts val="1800"/>
              <a:buChar char="•"/>
              <a:defRPr/>
            </a:lvl7pPr>
            <a:lvl8pPr indent="-342900" lvl="7" marL="3657600" algn="l">
              <a:lnSpc>
                <a:spcPct val="90000"/>
              </a:lnSpc>
              <a:spcBef>
                <a:spcPts val="1800"/>
              </a:spcBef>
              <a:spcAft>
                <a:spcPts val="0"/>
              </a:spcAft>
              <a:buClr>
                <a:schemeClr val="dk1"/>
              </a:buClr>
              <a:buSzPts val="1800"/>
              <a:buChar char="•"/>
              <a:defRPr/>
            </a:lvl8pPr>
            <a:lvl9pPr indent="-342900" lvl="8" marL="4114800" algn="l">
              <a:lnSpc>
                <a:spcPct val="90000"/>
              </a:lnSpc>
              <a:spcBef>
                <a:spcPts val="1800"/>
              </a:spcBef>
              <a:spcAft>
                <a:spcPts val="0"/>
              </a:spcAft>
              <a:buClr>
                <a:schemeClr val="dk1"/>
              </a:buClr>
              <a:buSzPts val="1800"/>
              <a:buChar char="•"/>
              <a:defRPr/>
            </a:lvl9pPr>
          </a:lstStyle>
          <a:p/>
        </p:txBody>
      </p:sp>
      <p:sp>
        <p:nvSpPr>
          <p:cNvPr id="71" name="Google Shape;71;p12"/>
          <p:cNvSpPr txBox="1"/>
          <p:nvPr>
            <p:ph idx="10" type="dt"/>
          </p:nvPr>
        </p:nvSpPr>
        <p:spPr>
          <a:xfrm>
            <a:off x="2263140" y="40680650"/>
            <a:ext cx="7406640" cy="23368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2"/>
          <p:cNvSpPr txBox="1"/>
          <p:nvPr>
            <p:ph idx="11" type="ftr"/>
          </p:nvPr>
        </p:nvSpPr>
        <p:spPr>
          <a:xfrm>
            <a:off x="10904220" y="40680650"/>
            <a:ext cx="11109960" cy="23368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2"/>
          <p:cNvSpPr txBox="1"/>
          <p:nvPr>
            <p:ph idx="12" type="sldNum"/>
          </p:nvPr>
        </p:nvSpPr>
        <p:spPr>
          <a:xfrm>
            <a:off x="23248620" y="40680650"/>
            <a:ext cx="7406640" cy="23368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3"/>
          <p:cNvSpPr txBox="1"/>
          <p:nvPr>
            <p:ph type="title"/>
          </p:nvPr>
        </p:nvSpPr>
        <p:spPr>
          <a:xfrm rot="5400000">
            <a:off x="8508367" y="17385666"/>
            <a:ext cx="37195762" cy="709803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3"/>
          <p:cNvSpPr txBox="1"/>
          <p:nvPr>
            <p:ph idx="1" type="body"/>
          </p:nvPr>
        </p:nvSpPr>
        <p:spPr>
          <a:xfrm rot="5400000">
            <a:off x="-5893434" y="10493376"/>
            <a:ext cx="37195762" cy="2088260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3600"/>
              </a:spcBef>
              <a:spcAft>
                <a:spcPts val="0"/>
              </a:spcAft>
              <a:buClr>
                <a:schemeClr val="dk1"/>
              </a:buClr>
              <a:buSzPts val="1800"/>
              <a:buChar char="•"/>
              <a:defRPr/>
            </a:lvl1pPr>
            <a:lvl2pPr indent="-342900" lvl="1" marL="914400" algn="l">
              <a:lnSpc>
                <a:spcPct val="90000"/>
              </a:lnSpc>
              <a:spcBef>
                <a:spcPts val="1800"/>
              </a:spcBef>
              <a:spcAft>
                <a:spcPts val="0"/>
              </a:spcAft>
              <a:buClr>
                <a:schemeClr val="dk1"/>
              </a:buClr>
              <a:buSzPts val="1800"/>
              <a:buChar char="•"/>
              <a:defRPr/>
            </a:lvl2pPr>
            <a:lvl3pPr indent="-342900" lvl="2" marL="1371600" algn="l">
              <a:lnSpc>
                <a:spcPct val="90000"/>
              </a:lnSpc>
              <a:spcBef>
                <a:spcPts val="1800"/>
              </a:spcBef>
              <a:spcAft>
                <a:spcPts val="0"/>
              </a:spcAft>
              <a:buClr>
                <a:schemeClr val="dk1"/>
              </a:buClr>
              <a:buSzPts val="1800"/>
              <a:buChar char="•"/>
              <a:defRPr/>
            </a:lvl3pPr>
            <a:lvl4pPr indent="-342900" lvl="3" marL="1828800" algn="l">
              <a:lnSpc>
                <a:spcPct val="90000"/>
              </a:lnSpc>
              <a:spcBef>
                <a:spcPts val="1800"/>
              </a:spcBef>
              <a:spcAft>
                <a:spcPts val="0"/>
              </a:spcAft>
              <a:buClr>
                <a:schemeClr val="dk1"/>
              </a:buClr>
              <a:buSzPts val="1800"/>
              <a:buChar char="•"/>
              <a:defRPr/>
            </a:lvl4pPr>
            <a:lvl5pPr indent="-342900" lvl="4" marL="2286000" algn="l">
              <a:lnSpc>
                <a:spcPct val="90000"/>
              </a:lnSpc>
              <a:spcBef>
                <a:spcPts val="1800"/>
              </a:spcBef>
              <a:spcAft>
                <a:spcPts val="0"/>
              </a:spcAft>
              <a:buClr>
                <a:schemeClr val="dk1"/>
              </a:buClr>
              <a:buSzPts val="1800"/>
              <a:buChar char="•"/>
              <a:defRPr/>
            </a:lvl5pPr>
            <a:lvl6pPr indent="-342900" lvl="5" marL="2743200" algn="l">
              <a:lnSpc>
                <a:spcPct val="90000"/>
              </a:lnSpc>
              <a:spcBef>
                <a:spcPts val="1800"/>
              </a:spcBef>
              <a:spcAft>
                <a:spcPts val="0"/>
              </a:spcAft>
              <a:buClr>
                <a:schemeClr val="dk1"/>
              </a:buClr>
              <a:buSzPts val="1800"/>
              <a:buChar char="•"/>
              <a:defRPr/>
            </a:lvl6pPr>
            <a:lvl7pPr indent="-342900" lvl="6" marL="3200400" algn="l">
              <a:lnSpc>
                <a:spcPct val="90000"/>
              </a:lnSpc>
              <a:spcBef>
                <a:spcPts val="1800"/>
              </a:spcBef>
              <a:spcAft>
                <a:spcPts val="0"/>
              </a:spcAft>
              <a:buClr>
                <a:schemeClr val="dk1"/>
              </a:buClr>
              <a:buSzPts val="1800"/>
              <a:buChar char="•"/>
              <a:defRPr/>
            </a:lvl7pPr>
            <a:lvl8pPr indent="-342900" lvl="7" marL="3657600" algn="l">
              <a:lnSpc>
                <a:spcPct val="90000"/>
              </a:lnSpc>
              <a:spcBef>
                <a:spcPts val="1800"/>
              </a:spcBef>
              <a:spcAft>
                <a:spcPts val="0"/>
              </a:spcAft>
              <a:buClr>
                <a:schemeClr val="dk1"/>
              </a:buClr>
              <a:buSzPts val="1800"/>
              <a:buChar char="•"/>
              <a:defRPr/>
            </a:lvl8pPr>
            <a:lvl9pPr indent="-342900" lvl="8" marL="4114800" algn="l">
              <a:lnSpc>
                <a:spcPct val="90000"/>
              </a:lnSpc>
              <a:spcBef>
                <a:spcPts val="1800"/>
              </a:spcBef>
              <a:spcAft>
                <a:spcPts val="0"/>
              </a:spcAft>
              <a:buClr>
                <a:schemeClr val="dk1"/>
              </a:buClr>
              <a:buSzPts val="1800"/>
              <a:buChar char="•"/>
              <a:defRPr/>
            </a:lvl9pPr>
          </a:lstStyle>
          <a:p/>
        </p:txBody>
      </p:sp>
      <p:sp>
        <p:nvSpPr>
          <p:cNvPr id="77" name="Google Shape;77;p13"/>
          <p:cNvSpPr txBox="1"/>
          <p:nvPr>
            <p:ph idx="10" type="dt"/>
          </p:nvPr>
        </p:nvSpPr>
        <p:spPr>
          <a:xfrm>
            <a:off x="2263140" y="40680650"/>
            <a:ext cx="7406640" cy="23368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3"/>
          <p:cNvSpPr txBox="1"/>
          <p:nvPr>
            <p:ph idx="11" type="ftr"/>
          </p:nvPr>
        </p:nvSpPr>
        <p:spPr>
          <a:xfrm>
            <a:off x="10904220" y="40680650"/>
            <a:ext cx="11109960" cy="23368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3"/>
          <p:cNvSpPr txBox="1"/>
          <p:nvPr>
            <p:ph idx="12" type="sldNum"/>
          </p:nvPr>
        </p:nvSpPr>
        <p:spPr>
          <a:xfrm>
            <a:off x="23248620" y="40680650"/>
            <a:ext cx="7406640" cy="23368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17" name="Shape 17"/>
        <p:cNvGrpSpPr/>
        <p:nvPr/>
      </p:nvGrpSpPr>
      <p:grpSpPr>
        <a:xfrm>
          <a:off x="0" y="0"/>
          <a:ext cx="0" cy="0"/>
          <a:chOff x="0" y="0"/>
          <a:chExt cx="0" cy="0"/>
        </a:xfrm>
      </p:grpSpPr>
      <p:sp>
        <p:nvSpPr>
          <p:cNvPr id="18" name="Google Shape;18;p4"/>
          <p:cNvSpPr txBox="1"/>
          <p:nvPr>
            <p:ph type="title"/>
          </p:nvPr>
        </p:nvSpPr>
        <p:spPr>
          <a:xfrm>
            <a:off x="2263140" y="2336810"/>
            <a:ext cx="28392119" cy="848360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4"/>
          <p:cNvSpPr txBox="1"/>
          <p:nvPr>
            <p:ph idx="1" type="body"/>
          </p:nvPr>
        </p:nvSpPr>
        <p:spPr>
          <a:xfrm>
            <a:off x="2263140" y="11684000"/>
            <a:ext cx="28392119" cy="2784856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3600"/>
              </a:spcBef>
              <a:spcAft>
                <a:spcPts val="0"/>
              </a:spcAft>
              <a:buClr>
                <a:schemeClr val="dk1"/>
              </a:buClr>
              <a:buSzPts val="1800"/>
              <a:buChar char="•"/>
              <a:defRPr/>
            </a:lvl1pPr>
            <a:lvl2pPr indent="-342900" lvl="1" marL="914400" algn="l">
              <a:lnSpc>
                <a:spcPct val="90000"/>
              </a:lnSpc>
              <a:spcBef>
                <a:spcPts val="1800"/>
              </a:spcBef>
              <a:spcAft>
                <a:spcPts val="0"/>
              </a:spcAft>
              <a:buClr>
                <a:schemeClr val="dk1"/>
              </a:buClr>
              <a:buSzPts val="1800"/>
              <a:buChar char="•"/>
              <a:defRPr/>
            </a:lvl2pPr>
            <a:lvl3pPr indent="-342900" lvl="2" marL="1371600" algn="l">
              <a:lnSpc>
                <a:spcPct val="90000"/>
              </a:lnSpc>
              <a:spcBef>
                <a:spcPts val="1800"/>
              </a:spcBef>
              <a:spcAft>
                <a:spcPts val="0"/>
              </a:spcAft>
              <a:buClr>
                <a:schemeClr val="dk1"/>
              </a:buClr>
              <a:buSzPts val="1800"/>
              <a:buChar char="•"/>
              <a:defRPr/>
            </a:lvl3pPr>
            <a:lvl4pPr indent="-342900" lvl="3" marL="1828800" algn="l">
              <a:lnSpc>
                <a:spcPct val="90000"/>
              </a:lnSpc>
              <a:spcBef>
                <a:spcPts val="1800"/>
              </a:spcBef>
              <a:spcAft>
                <a:spcPts val="0"/>
              </a:spcAft>
              <a:buClr>
                <a:schemeClr val="dk1"/>
              </a:buClr>
              <a:buSzPts val="1800"/>
              <a:buChar char="•"/>
              <a:defRPr/>
            </a:lvl4pPr>
            <a:lvl5pPr indent="-342900" lvl="4" marL="2286000" algn="l">
              <a:lnSpc>
                <a:spcPct val="90000"/>
              </a:lnSpc>
              <a:spcBef>
                <a:spcPts val="1800"/>
              </a:spcBef>
              <a:spcAft>
                <a:spcPts val="0"/>
              </a:spcAft>
              <a:buClr>
                <a:schemeClr val="dk1"/>
              </a:buClr>
              <a:buSzPts val="1800"/>
              <a:buChar char="•"/>
              <a:defRPr/>
            </a:lvl5pPr>
            <a:lvl6pPr indent="-342900" lvl="5" marL="2743200" algn="l">
              <a:lnSpc>
                <a:spcPct val="90000"/>
              </a:lnSpc>
              <a:spcBef>
                <a:spcPts val="1800"/>
              </a:spcBef>
              <a:spcAft>
                <a:spcPts val="0"/>
              </a:spcAft>
              <a:buClr>
                <a:schemeClr val="dk1"/>
              </a:buClr>
              <a:buSzPts val="1800"/>
              <a:buChar char="•"/>
              <a:defRPr/>
            </a:lvl6pPr>
            <a:lvl7pPr indent="-342900" lvl="6" marL="3200400" algn="l">
              <a:lnSpc>
                <a:spcPct val="90000"/>
              </a:lnSpc>
              <a:spcBef>
                <a:spcPts val="1800"/>
              </a:spcBef>
              <a:spcAft>
                <a:spcPts val="0"/>
              </a:spcAft>
              <a:buClr>
                <a:schemeClr val="dk1"/>
              </a:buClr>
              <a:buSzPts val="1800"/>
              <a:buChar char="•"/>
              <a:defRPr/>
            </a:lvl7pPr>
            <a:lvl8pPr indent="-342900" lvl="7" marL="3657600" algn="l">
              <a:lnSpc>
                <a:spcPct val="90000"/>
              </a:lnSpc>
              <a:spcBef>
                <a:spcPts val="1800"/>
              </a:spcBef>
              <a:spcAft>
                <a:spcPts val="0"/>
              </a:spcAft>
              <a:buClr>
                <a:schemeClr val="dk1"/>
              </a:buClr>
              <a:buSzPts val="1800"/>
              <a:buChar char="•"/>
              <a:defRPr/>
            </a:lvl8pPr>
            <a:lvl9pPr indent="-342900" lvl="8" marL="4114800" algn="l">
              <a:lnSpc>
                <a:spcPct val="90000"/>
              </a:lnSpc>
              <a:spcBef>
                <a:spcPts val="1800"/>
              </a:spcBef>
              <a:spcAft>
                <a:spcPts val="0"/>
              </a:spcAft>
              <a:buClr>
                <a:schemeClr val="dk1"/>
              </a:buClr>
              <a:buSzPts val="1800"/>
              <a:buChar char="•"/>
              <a:defRPr/>
            </a:lvl9pPr>
          </a:lstStyle>
          <a:p/>
        </p:txBody>
      </p:sp>
      <p:sp>
        <p:nvSpPr>
          <p:cNvPr id="20" name="Google Shape;20;p4"/>
          <p:cNvSpPr txBox="1"/>
          <p:nvPr>
            <p:ph idx="10" type="dt"/>
          </p:nvPr>
        </p:nvSpPr>
        <p:spPr>
          <a:xfrm>
            <a:off x="2263140" y="40680650"/>
            <a:ext cx="7406640" cy="23368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4"/>
          <p:cNvSpPr txBox="1"/>
          <p:nvPr>
            <p:ph idx="11" type="ftr"/>
          </p:nvPr>
        </p:nvSpPr>
        <p:spPr>
          <a:xfrm>
            <a:off x="10904220" y="40680650"/>
            <a:ext cx="11109960" cy="23368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4"/>
          <p:cNvSpPr txBox="1"/>
          <p:nvPr>
            <p:ph idx="12" type="sldNum"/>
          </p:nvPr>
        </p:nvSpPr>
        <p:spPr>
          <a:xfrm>
            <a:off x="23248620" y="40680650"/>
            <a:ext cx="7406640" cy="23368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23" name="Shape 23"/>
        <p:cNvGrpSpPr/>
        <p:nvPr/>
      </p:nvGrpSpPr>
      <p:grpSpPr>
        <a:xfrm>
          <a:off x="0" y="0"/>
          <a:ext cx="0" cy="0"/>
          <a:chOff x="0" y="0"/>
          <a:chExt cx="0" cy="0"/>
        </a:xfrm>
      </p:grpSpPr>
      <p:sp>
        <p:nvSpPr>
          <p:cNvPr id="24" name="Google Shape;24;p5"/>
          <p:cNvSpPr txBox="1"/>
          <p:nvPr>
            <p:ph type="title"/>
          </p:nvPr>
        </p:nvSpPr>
        <p:spPr>
          <a:xfrm>
            <a:off x="2245997" y="10942333"/>
            <a:ext cx="28392119" cy="18257516"/>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1600"/>
              <a:buFont typeface="Calibri"/>
              <a:buNone/>
              <a:defRPr sz="21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5"/>
          <p:cNvSpPr txBox="1"/>
          <p:nvPr>
            <p:ph idx="1" type="body"/>
          </p:nvPr>
        </p:nvSpPr>
        <p:spPr>
          <a:xfrm>
            <a:off x="2245997" y="29372572"/>
            <a:ext cx="28392119" cy="960119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600"/>
              </a:spcBef>
              <a:spcAft>
                <a:spcPts val="0"/>
              </a:spcAft>
              <a:buClr>
                <a:schemeClr val="dk1"/>
              </a:buClr>
              <a:buSzPts val="8640"/>
              <a:buNone/>
              <a:defRPr sz="8640">
                <a:solidFill>
                  <a:schemeClr val="dk1"/>
                </a:solidFill>
              </a:defRPr>
            </a:lvl1pPr>
            <a:lvl2pPr indent="-228600" lvl="1" marL="914400" algn="l">
              <a:lnSpc>
                <a:spcPct val="90000"/>
              </a:lnSpc>
              <a:spcBef>
                <a:spcPts val="1800"/>
              </a:spcBef>
              <a:spcAft>
                <a:spcPts val="0"/>
              </a:spcAft>
              <a:buClr>
                <a:srgbClr val="888888"/>
              </a:buClr>
              <a:buSzPts val="7200"/>
              <a:buNone/>
              <a:defRPr sz="7200">
                <a:solidFill>
                  <a:srgbClr val="888888"/>
                </a:solidFill>
              </a:defRPr>
            </a:lvl2pPr>
            <a:lvl3pPr indent="-228600" lvl="2" marL="1371600" algn="l">
              <a:lnSpc>
                <a:spcPct val="90000"/>
              </a:lnSpc>
              <a:spcBef>
                <a:spcPts val="1800"/>
              </a:spcBef>
              <a:spcAft>
                <a:spcPts val="0"/>
              </a:spcAft>
              <a:buClr>
                <a:srgbClr val="888888"/>
              </a:buClr>
              <a:buSzPts val="6480"/>
              <a:buNone/>
              <a:defRPr sz="6480">
                <a:solidFill>
                  <a:srgbClr val="888888"/>
                </a:solidFill>
              </a:defRPr>
            </a:lvl3pPr>
            <a:lvl4pPr indent="-228600" lvl="3" marL="1828800" algn="l">
              <a:lnSpc>
                <a:spcPct val="90000"/>
              </a:lnSpc>
              <a:spcBef>
                <a:spcPts val="1800"/>
              </a:spcBef>
              <a:spcAft>
                <a:spcPts val="0"/>
              </a:spcAft>
              <a:buClr>
                <a:srgbClr val="888888"/>
              </a:buClr>
              <a:buSzPts val="5760"/>
              <a:buNone/>
              <a:defRPr sz="5760">
                <a:solidFill>
                  <a:srgbClr val="888888"/>
                </a:solidFill>
              </a:defRPr>
            </a:lvl4pPr>
            <a:lvl5pPr indent="-228600" lvl="4" marL="2286000" algn="l">
              <a:lnSpc>
                <a:spcPct val="90000"/>
              </a:lnSpc>
              <a:spcBef>
                <a:spcPts val="1800"/>
              </a:spcBef>
              <a:spcAft>
                <a:spcPts val="0"/>
              </a:spcAft>
              <a:buClr>
                <a:srgbClr val="888888"/>
              </a:buClr>
              <a:buSzPts val="5760"/>
              <a:buNone/>
              <a:defRPr sz="5760">
                <a:solidFill>
                  <a:srgbClr val="888888"/>
                </a:solidFill>
              </a:defRPr>
            </a:lvl5pPr>
            <a:lvl6pPr indent="-228600" lvl="5" marL="2743200" algn="l">
              <a:lnSpc>
                <a:spcPct val="90000"/>
              </a:lnSpc>
              <a:spcBef>
                <a:spcPts val="1800"/>
              </a:spcBef>
              <a:spcAft>
                <a:spcPts val="0"/>
              </a:spcAft>
              <a:buClr>
                <a:srgbClr val="888888"/>
              </a:buClr>
              <a:buSzPts val="5760"/>
              <a:buNone/>
              <a:defRPr sz="5760">
                <a:solidFill>
                  <a:srgbClr val="888888"/>
                </a:solidFill>
              </a:defRPr>
            </a:lvl6pPr>
            <a:lvl7pPr indent="-228600" lvl="6" marL="3200400" algn="l">
              <a:lnSpc>
                <a:spcPct val="90000"/>
              </a:lnSpc>
              <a:spcBef>
                <a:spcPts val="1800"/>
              </a:spcBef>
              <a:spcAft>
                <a:spcPts val="0"/>
              </a:spcAft>
              <a:buClr>
                <a:srgbClr val="888888"/>
              </a:buClr>
              <a:buSzPts val="5760"/>
              <a:buNone/>
              <a:defRPr sz="5760">
                <a:solidFill>
                  <a:srgbClr val="888888"/>
                </a:solidFill>
              </a:defRPr>
            </a:lvl7pPr>
            <a:lvl8pPr indent="-228600" lvl="7" marL="3657600" algn="l">
              <a:lnSpc>
                <a:spcPct val="90000"/>
              </a:lnSpc>
              <a:spcBef>
                <a:spcPts val="1800"/>
              </a:spcBef>
              <a:spcAft>
                <a:spcPts val="0"/>
              </a:spcAft>
              <a:buClr>
                <a:srgbClr val="888888"/>
              </a:buClr>
              <a:buSzPts val="5760"/>
              <a:buNone/>
              <a:defRPr sz="5760">
                <a:solidFill>
                  <a:srgbClr val="888888"/>
                </a:solidFill>
              </a:defRPr>
            </a:lvl8pPr>
            <a:lvl9pPr indent="-228600" lvl="8" marL="4114800" algn="l">
              <a:lnSpc>
                <a:spcPct val="90000"/>
              </a:lnSpc>
              <a:spcBef>
                <a:spcPts val="1800"/>
              </a:spcBef>
              <a:spcAft>
                <a:spcPts val="0"/>
              </a:spcAft>
              <a:buClr>
                <a:srgbClr val="888888"/>
              </a:buClr>
              <a:buSzPts val="5760"/>
              <a:buNone/>
              <a:defRPr sz="5760">
                <a:solidFill>
                  <a:srgbClr val="888888"/>
                </a:solidFill>
              </a:defRPr>
            </a:lvl9pPr>
          </a:lstStyle>
          <a:p/>
        </p:txBody>
      </p:sp>
      <p:sp>
        <p:nvSpPr>
          <p:cNvPr id="26" name="Google Shape;26;p5"/>
          <p:cNvSpPr txBox="1"/>
          <p:nvPr>
            <p:ph idx="10" type="dt"/>
          </p:nvPr>
        </p:nvSpPr>
        <p:spPr>
          <a:xfrm>
            <a:off x="2263140" y="40680650"/>
            <a:ext cx="7406640" cy="23368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5"/>
          <p:cNvSpPr txBox="1"/>
          <p:nvPr>
            <p:ph idx="11" type="ftr"/>
          </p:nvPr>
        </p:nvSpPr>
        <p:spPr>
          <a:xfrm>
            <a:off x="10904220" y="40680650"/>
            <a:ext cx="11109960" cy="23368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5"/>
          <p:cNvSpPr txBox="1"/>
          <p:nvPr>
            <p:ph idx="12" type="sldNum"/>
          </p:nvPr>
        </p:nvSpPr>
        <p:spPr>
          <a:xfrm>
            <a:off x="23248620" y="40680650"/>
            <a:ext cx="7406640" cy="23368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29" name="Shape 29"/>
        <p:cNvGrpSpPr/>
        <p:nvPr/>
      </p:nvGrpSpPr>
      <p:grpSpPr>
        <a:xfrm>
          <a:off x="0" y="0"/>
          <a:ext cx="0" cy="0"/>
          <a:chOff x="0" y="0"/>
          <a:chExt cx="0" cy="0"/>
        </a:xfrm>
      </p:grpSpPr>
      <p:sp>
        <p:nvSpPr>
          <p:cNvPr id="30" name="Google Shape;30;p6"/>
          <p:cNvSpPr txBox="1"/>
          <p:nvPr>
            <p:ph type="title"/>
          </p:nvPr>
        </p:nvSpPr>
        <p:spPr>
          <a:xfrm>
            <a:off x="2263140" y="2336810"/>
            <a:ext cx="28392119" cy="848360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6"/>
          <p:cNvSpPr txBox="1"/>
          <p:nvPr>
            <p:ph idx="1" type="body"/>
          </p:nvPr>
        </p:nvSpPr>
        <p:spPr>
          <a:xfrm>
            <a:off x="2263140" y="11684000"/>
            <a:ext cx="13990321" cy="2784856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3600"/>
              </a:spcBef>
              <a:spcAft>
                <a:spcPts val="0"/>
              </a:spcAft>
              <a:buClr>
                <a:schemeClr val="dk1"/>
              </a:buClr>
              <a:buSzPts val="1800"/>
              <a:buChar char="•"/>
              <a:defRPr/>
            </a:lvl1pPr>
            <a:lvl2pPr indent="-342900" lvl="1" marL="914400" algn="l">
              <a:lnSpc>
                <a:spcPct val="90000"/>
              </a:lnSpc>
              <a:spcBef>
                <a:spcPts val="1800"/>
              </a:spcBef>
              <a:spcAft>
                <a:spcPts val="0"/>
              </a:spcAft>
              <a:buClr>
                <a:schemeClr val="dk1"/>
              </a:buClr>
              <a:buSzPts val="1800"/>
              <a:buChar char="•"/>
              <a:defRPr/>
            </a:lvl2pPr>
            <a:lvl3pPr indent="-342900" lvl="2" marL="1371600" algn="l">
              <a:lnSpc>
                <a:spcPct val="90000"/>
              </a:lnSpc>
              <a:spcBef>
                <a:spcPts val="1800"/>
              </a:spcBef>
              <a:spcAft>
                <a:spcPts val="0"/>
              </a:spcAft>
              <a:buClr>
                <a:schemeClr val="dk1"/>
              </a:buClr>
              <a:buSzPts val="1800"/>
              <a:buChar char="•"/>
              <a:defRPr/>
            </a:lvl3pPr>
            <a:lvl4pPr indent="-342900" lvl="3" marL="1828800" algn="l">
              <a:lnSpc>
                <a:spcPct val="90000"/>
              </a:lnSpc>
              <a:spcBef>
                <a:spcPts val="1800"/>
              </a:spcBef>
              <a:spcAft>
                <a:spcPts val="0"/>
              </a:spcAft>
              <a:buClr>
                <a:schemeClr val="dk1"/>
              </a:buClr>
              <a:buSzPts val="1800"/>
              <a:buChar char="•"/>
              <a:defRPr/>
            </a:lvl4pPr>
            <a:lvl5pPr indent="-342900" lvl="4" marL="2286000" algn="l">
              <a:lnSpc>
                <a:spcPct val="90000"/>
              </a:lnSpc>
              <a:spcBef>
                <a:spcPts val="1800"/>
              </a:spcBef>
              <a:spcAft>
                <a:spcPts val="0"/>
              </a:spcAft>
              <a:buClr>
                <a:schemeClr val="dk1"/>
              </a:buClr>
              <a:buSzPts val="1800"/>
              <a:buChar char="•"/>
              <a:defRPr/>
            </a:lvl5pPr>
            <a:lvl6pPr indent="-342900" lvl="5" marL="2743200" algn="l">
              <a:lnSpc>
                <a:spcPct val="90000"/>
              </a:lnSpc>
              <a:spcBef>
                <a:spcPts val="1800"/>
              </a:spcBef>
              <a:spcAft>
                <a:spcPts val="0"/>
              </a:spcAft>
              <a:buClr>
                <a:schemeClr val="dk1"/>
              </a:buClr>
              <a:buSzPts val="1800"/>
              <a:buChar char="•"/>
              <a:defRPr/>
            </a:lvl6pPr>
            <a:lvl7pPr indent="-342900" lvl="6" marL="3200400" algn="l">
              <a:lnSpc>
                <a:spcPct val="90000"/>
              </a:lnSpc>
              <a:spcBef>
                <a:spcPts val="1800"/>
              </a:spcBef>
              <a:spcAft>
                <a:spcPts val="0"/>
              </a:spcAft>
              <a:buClr>
                <a:schemeClr val="dk1"/>
              </a:buClr>
              <a:buSzPts val="1800"/>
              <a:buChar char="•"/>
              <a:defRPr/>
            </a:lvl7pPr>
            <a:lvl8pPr indent="-342900" lvl="7" marL="3657600" algn="l">
              <a:lnSpc>
                <a:spcPct val="90000"/>
              </a:lnSpc>
              <a:spcBef>
                <a:spcPts val="1800"/>
              </a:spcBef>
              <a:spcAft>
                <a:spcPts val="0"/>
              </a:spcAft>
              <a:buClr>
                <a:schemeClr val="dk1"/>
              </a:buClr>
              <a:buSzPts val="1800"/>
              <a:buChar char="•"/>
              <a:defRPr/>
            </a:lvl8pPr>
            <a:lvl9pPr indent="-342900" lvl="8" marL="4114800" algn="l">
              <a:lnSpc>
                <a:spcPct val="90000"/>
              </a:lnSpc>
              <a:spcBef>
                <a:spcPts val="1800"/>
              </a:spcBef>
              <a:spcAft>
                <a:spcPts val="0"/>
              </a:spcAft>
              <a:buClr>
                <a:schemeClr val="dk1"/>
              </a:buClr>
              <a:buSzPts val="1800"/>
              <a:buChar char="•"/>
              <a:defRPr/>
            </a:lvl9pPr>
          </a:lstStyle>
          <a:p/>
        </p:txBody>
      </p:sp>
      <p:sp>
        <p:nvSpPr>
          <p:cNvPr id="32" name="Google Shape;32;p6"/>
          <p:cNvSpPr txBox="1"/>
          <p:nvPr>
            <p:ph idx="2" type="body"/>
          </p:nvPr>
        </p:nvSpPr>
        <p:spPr>
          <a:xfrm>
            <a:off x="16664941" y="11684000"/>
            <a:ext cx="13990321" cy="2784856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3600"/>
              </a:spcBef>
              <a:spcAft>
                <a:spcPts val="0"/>
              </a:spcAft>
              <a:buClr>
                <a:schemeClr val="dk1"/>
              </a:buClr>
              <a:buSzPts val="1800"/>
              <a:buChar char="•"/>
              <a:defRPr/>
            </a:lvl1pPr>
            <a:lvl2pPr indent="-342900" lvl="1" marL="914400" algn="l">
              <a:lnSpc>
                <a:spcPct val="90000"/>
              </a:lnSpc>
              <a:spcBef>
                <a:spcPts val="1800"/>
              </a:spcBef>
              <a:spcAft>
                <a:spcPts val="0"/>
              </a:spcAft>
              <a:buClr>
                <a:schemeClr val="dk1"/>
              </a:buClr>
              <a:buSzPts val="1800"/>
              <a:buChar char="•"/>
              <a:defRPr/>
            </a:lvl2pPr>
            <a:lvl3pPr indent="-342900" lvl="2" marL="1371600" algn="l">
              <a:lnSpc>
                <a:spcPct val="90000"/>
              </a:lnSpc>
              <a:spcBef>
                <a:spcPts val="1800"/>
              </a:spcBef>
              <a:spcAft>
                <a:spcPts val="0"/>
              </a:spcAft>
              <a:buClr>
                <a:schemeClr val="dk1"/>
              </a:buClr>
              <a:buSzPts val="1800"/>
              <a:buChar char="•"/>
              <a:defRPr/>
            </a:lvl3pPr>
            <a:lvl4pPr indent="-342900" lvl="3" marL="1828800" algn="l">
              <a:lnSpc>
                <a:spcPct val="90000"/>
              </a:lnSpc>
              <a:spcBef>
                <a:spcPts val="1800"/>
              </a:spcBef>
              <a:spcAft>
                <a:spcPts val="0"/>
              </a:spcAft>
              <a:buClr>
                <a:schemeClr val="dk1"/>
              </a:buClr>
              <a:buSzPts val="1800"/>
              <a:buChar char="•"/>
              <a:defRPr/>
            </a:lvl4pPr>
            <a:lvl5pPr indent="-342900" lvl="4" marL="2286000" algn="l">
              <a:lnSpc>
                <a:spcPct val="90000"/>
              </a:lnSpc>
              <a:spcBef>
                <a:spcPts val="1800"/>
              </a:spcBef>
              <a:spcAft>
                <a:spcPts val="0"/>
              </a:spcAft>
              <a:buClr>
                <a:schemeClr val="dk1"/>
              </a:buClr>
              <a:buSzPts val="1800"/>
              <a:buChar char="•"/>
              <a:defRPr/>
            </a:lvl5pPr>
            <a:lvl6pPr indent="-342900" lvl="5" marL="2743200" algn="l">
              <a:lnSpc>
                <a:spcPct val="90000"/>
              </a:lnSpc>
              <a:spcBef>
                <a:spcPts val="1800"/>
              </a:spcBef>
              <a:spcAft>
                <a:spcPts val="0"/>
              </a:spcAft>
              <a:buClr>
                <a:schemeClr val="dk1"/>
              </a:buClr>
              <a:buSzPts val="1800"/>
              <a:buChar char="•"/>
              <a:defRPr/>
            </a:lvl6pPr>
            <a:lvl7pPr indent="-342900" lvl="6" marL="3200400" algn="l">
              <a:lnSpc>
                <a:spcPct val="90000"/>
              </a:lnSpc>
              <a:spcBef>
                <a:spcPts val="1800"/>
              </a:spcBef>
              <a:spcAft>
                <a:spcPts val="0"/>
              </a:spcAft>
              <a:buClr>
                <a:schemeClr val="dk1"/>
              </a:buClr>
              <a:buSzPts val="1800"/>
              <a:buChar char="•"/>
              <a:defRPr/>
            </a:lvl7pPr>
            <a:lvl8pPr indent="-342900" lvl="7" marL="3657600" algn="l">
              <a:lnSpc>
                <a:spcPct val="90000"/>
              </a:lnSpc>
              <a:spcBef>
                <a:spcPts val="1800"/>
              </a:spcBef>
              <a:spcAft>
                <a:spcPts val="0"/>
              </a:spcAft>
              <a:buClr>
                <a:schemeClr val="dk1"/>
              </a:buClr>
              <a:buSzPts val="1800"/>
              <a:buChar char="•"/>
              <a:defRPr/>
            </a:lvl8pPr>
            <a:lvl9pPr indent="-342900" lvl="8" marL="4114800" algn="l">
              <a:lnSpc>
                <a:spcPct val="90000"/>
              </a:lnSpc>
              <a:spcBef>
                <a:spcPts val="1800"/>
              </a:spcBef>
              <a:spcAft>
                <a:spcPts val="0"/>
              </a:spcAft>
              <a:buClr>
                <a:schemeClr val="dk1"/>
              </a:buClr>
              <a:buSzPts val="1800"/>
              <a:buChar char="•"/>
              <a:defRPr/>
            </a:lvl9pPr>
          </a:lstStyle>
          <a:p/>
        </p:txBody>
      </p:sp>
      <p:sp>
        <p:nvSpPr>
          <p:cNvPr id="33" name="Google Shape;33;p6"/>
          <p:cNvSpPr txBox="1"/>
          <p:nvPr>
            <p:ph idx="10" type="dt"/>
          </p:nvPr>
        </p:nvSpPr>
        <p:spPr>
          <a:xfrm>
            <a:off x="2263140" y="40680650"/>
            <a:ext cx="7406640" cy="23368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6"/>
          <p:cNvSpPr txBox="1"/>
          <p:nvPr>
            <p:ph idx="11" type="ftr"/>
          </p:nvPr>
        </p:nvSpPr>
        <p:spPr>
          <a:xfrm>
            <a:off x="10904220" y="40680650"/>
            <a:ext cx="11109960" cy="23368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6"/>
          <p:cNvSpPr txBox="1"/>
          <p:nvPr>
            <p:ph idx="12" type="sldNum"/>
          </p:nvPr>
        </p:nvSpPr>
        <p:spPr>
          <a:xfrm>
            <a:off x="23248620" y="40680650"/>
            <a:ext cx="7406640" cy="23368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36" name="Shape 36"/>
        <p:cNvGrpSpPr/>
        <p:nvPr/>
      </p:nvGrpSpPr>
      <p:grpSpPr>
        <a:xfrm>
          <a:off x="0" y="0"/>
          <a:ext cx="0" cy="0"/>
          <a:chOff x="0" y="0"/>
          <a:chExt cx="0" cy="0"/>
        </a:xfrm>
      </p:grpSpPr>
      <p:sp>
        <p:nvSpPr>
          <p:cNvPr id="37" name="Google Shape;37;p7"/>
          <p:cNvSpPr txBox="1"/>
          <p:nvPr>
            <p:ph type="title"/>
          </p:nvPr>
        </p:nvSpPr>
        <p:spPr>
          <a:xfrm>
            <a:off x="2267428" y="2336810"/>
            <a:ext cx="28392119" cy="848360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7"/>
          <p:cNvSpPr txBox="1"/>
          <p:nvPr>
            <p:ph idx="1" type="body"/>
          </p:nvPr>
        </p:nvSpPr>
        <p:spPr>
          <a:xfrm>
            <a:off x="2267431" y="10759443"/>
            <a:ext cx="13926023" cy="5273037"/>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3600"/>
              </a:spcBef>
              <a:spcAft>
                <a:spcPts val="0"/>
              </a:spcAft>
              <a:buClr>
                <a:schemeClr val="dk1"/>
              </a:buClr>
              <a:buSzPts val="8640"/>
              <a:buNone/>
              <a:defRPr b="1" sz="8640"/>
            </a:lvl1pPr>
            <a:lvl2pPr indent="-228600" lvl="1" marL="914400" algn="l">
              <a:lnSpc>
                <a:spcPct val="90000"/>
              </a:lnSpc>
              <a:spcBef>
                <a:spcPts val="1800"/>
              </a:spcBef>
              <a:spcAft>
                <a:spcPts val="0"/>
              </a:spcAft>
              <a:buClr>
                <a:schemeClr val="dk1"/>
              </a:buClr>
              <a:buSzPts val="7200"/>
              <a:buNone/>
              <a:defRPr b="1" sz="7200"/>
            </a:lvl2pPr>
            <a:lvl3pPr indent="-228600" lvl="2" marL="1371600" algn="l">
              <a:lnSpc>
                <a:spcPct val="90000"/>
              </a:lnSpc>
              <a:spcBef>
                <a:spcPts val="1800"/>
              </a:spcBef>
              <a:spcAft>
                <a:spcPts val="0"/>
              </a:spcAft>
              <a:buClr>
                <a:schemeClr val="dk1"/>
              </a:buClr>
              <a:buSzPts val="6480"/>
              <a:buNone/>
              <a:defRPr b="1" sz="6480"/>
            </a:lvl3pPr>
            <a:lvl4pPr indent="-228600" lvl="3" marL="1828800" algn="l">
              <a:lnSpc>
                <a:spcPct val="90000"/>
              </a:lnSpc>
              <a:spcBef>
                <a:spcPts val="1800"/>
              </a:spcBef>
              <a:spcAft>
                <a:spcPts val="0"/>
              </a:spcAft>
              <a:buClr>
                <a:schemeClr val="dk1"/>
              </a:buClr>
              <a:buSzPts val="5760"/>
              <a:buNone/>
              <a:defRPr b="1" sz="5760"/>
            </a:lvl4pPr>
            <a:lvl5pPr indent="-228600" lvl="4" marL="2286000" algn="l">
              <a:lnSpc>
                <a:spcPct val="90000"/>
              </a:lnSpc>
              <a:spcBef>
                <a:spcPts val="1800"/>
              </a:spcBef>
              <a:spcAft>
                <a:spcPts val="0"/>
              </a:spcAft>
              <a:buClr>
                <a:schemeClr val="dk1"/>
              </a:buClr>
              <a:buSzPts val="5760"/>
              <a:buNone/>
              <a:defRPr b="1" sz="5760"/>
            </a:lvl5pPr>
            <a:lvl6pPr indent="-228600" lvl="5" marL="2743200" algn="l">
              <a:lnSpc>
                <a:spcPct val="90000"/>
              </a:lnSpc>
              <a:spcBef>
                <a:spcPts val="1800"/>
              </a:spcBef>
              <a:spcAft>
                <a:spcPts val="0"/>
              </a:spcAft>
              <a:buClr>
                <a:schemeClr val="dk1"/>
              </a:buClr>
              <a:buSzPts val="5760"/>
              <a:buNone/>
              <a:defRPr b="1" sz="5760"/>
            </a:lvl6pPr>
            <a:lvl7pPr indent="-228600" lvl="6" marL="3200400" algn="l">
              <a:lnSpc>
                <a:spcPct val="90000"/>
              </a:lnSpc>
              <a:spcBef>
                <a:spcPts val="1800"/>
              </a:spcBef>
              <a:spcAft>
                <a:spcPts val="0"/>
              </a:spcAft>
              <a:buClr>
                <a:schemeClr val="dk1"/>
              </a:buClr>
              <a:buSzPts val="5760"/>
              <a:buNone/>
              <a:defRPr b="1" sz="5760"/>
            </a:lvl7pPr>
            <a:lvl8pPr indent="-228600" lvl="7" marL="3657600" algn="l">
              <a:lnSpc>
                <a:spcPct val="90000"/>
              </a:lnSpc>
              <a:spcBef>
                <a:spcPts val="1800"/>
              </a:spcBef>
              <a:spcAft>
                <a:spcPts val="0"/>
              </a:spcAft>
              <a:buClr>
                <a:schemeClr val="dk1"/>
              </a:buClr>
              <a:buSzPts val="5760"/>
              <a:buNone/>
              <a:defRPr b="1" sz="5760"/>
            </a:lvl8pPr>
            <a:lvl9pPr indent="-228600" lvl="8" marL="4114800" algn="l">
              <a:lnSpc>
                <a:spcPct val="90000"/>
              </a:lnSpc>
              <a:spcBef>
                <a:spcPts val="1800"/>
              </a:spcBef>
              <a:spcAft>
                <a:spcPts val="0"/>
              </a:spcAft>
              <a:buClr>
                <a:schemeClr val="dk1"/>
              </a:buClr>
              <a:buSzPts val="5760"/>
              <a:buNone/>
              <a:defRPr b="1" sz="5760"/>
            </a:lvl9pPr>
          </a:lstStyle>
          <a:p/>
        </p:txBody>
      </p:sp>
      <p:sp>
        <p:nvSpPr>
          <p:cNvPr id="39" name="Google Shape;39;p7"/>
          <p:cNvSpPr txBox="1"/>
          <p:nvPr>
            <p:ph idx="2" type="body"/>
          </p:nvPr>
        </p:nvSpPr>
        <p:spPr>
          <a:xfrm>
            <a:off x="2267431" y="16032480"/>
            <a:ext cx="13926023" cy="2358136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3600"/>
              </a:spcBef>
              <a:spcAft>
                <a:spcPts val="0"/>
              </a:spcAft>
              <a:buClr>
                <a:schemeClr val="dk1"/>
              </a:buClr>
              <a:buSzPts val="1800"/>
              <a:buChar char="•"/>
              <a:defRPr/>
            </a:lvl1pPr>
            <a:lvl2pPr indent="-342900" lvl="1" marL="914400" algn="l">
              <a:lnSpc>
                <a:spcPct val="90000"/>
              </a:lnSpc>
              <a:spcBef>
                <a:spcPts val="1800"/>
              </a:spcBef>
              <a:spcAft>
                <a:spcPts val="0"/>
              </a:spcAft>
              <a:buClr>
                <a:schemeClr val="dk1"/>
              </a:buClr>
              <a:buSzPts val="1800"/>
              <a:buChar char="•"/>
              <a:defRPr/>
            </a:lvl2pPr>
            <a:lvl3pPr indent="-342900" lvl="2" marL="1371600" algn="l">
              <a:lnSpc>
                <a:spcPct val="90000"/>
              </a:lnSpc>
              <a:spcBef>
                <a:spcPts val="1800"/>
              </a:spcBef>
              <a:spcAft>
                <a:spcPts val="0"/>
              </a:spcAft>
              <a:buClr>
                <a:schemeClr val="dk1"/>
              </a:buClr>
              <a:buSzPts val="1800"/>
              <a:buChar char="•"/>
              <a:defRPr/>
            </a:lvl3pPr>
            <a:lvl4pPr indent="-342900" lvl="3" marL="1828800" algn="l">
              <a:lnSpc>
                <a:spcPct val="90000"/>
              </a:lnSpc>
              <a:spcBef>
                <a:spcPts val="1800"/>
              </a:spcBef>
              <a:spcAft>
                <a:spcPts val="0"/>
              </a:spcAft>
              <a:buClr>
                <a:schemeClr val="dk1"/>
              </a:buClr>
              <a:buSzPts val="1800"/>
              <a:buChar char="•"/>
              <a:defRPr/>
            </a:lvl4pPr>
            <a:lvl5pPr indent="-342900" lvl="4" marL="2286000" algn="l">
              <a:lnSpc>
                <a:spcPct val="90000"/>
              </a:lnSpc>
              <a:spcBef>
                <a:spcPts val="1800"/>
              </a:spcBef>
              <a:spcAft>
                <a:spcPts val="0"/>
              </a:spcAft>
              <a:buClr>
                <a:schemeClr val="dk1"/>
              </a:buClr>
              <a:buSzPts val="1800"/>
              <a:buChar char="•"/>
              <a:defRPr/>
            </a:lvl5pPr>
            <a:lvl6pPr indent="-342900" lvl="5" marL="2743200" algn="l">
              <a:lnSpc>
                <a:spcPct val="90000"/>
              </a:lnSpc>
              <a:spcBef>
                <a:spcPts val="1800"/>
              </a:spcBef>
              <a:spcAft>
                <a:spcPts val="0"/>
              </a:spcAft>
              <a:buClr>
                <a:schemeClr val="dk1"/>
              </a:buClr>
              <a:buSzPts val="1800"/>
              <a:buChar char="•"/>
              <a:defRPr/>
            </a:lvl6pPr>
            <a:lvl7pPr indent="-342900" lvl="6" marL="3200400" algn="l">
              <a:lnSpc>
                <a:spcPct val="90000"/>
              </a:lnSpc>
              <a:spcBef>
                <a:spcPts val="1800"/>
              </a:spcBef>
              <a:spcAft>
                <a:spcPts val="0"/>
              </a:spcAft>
              <a:buClr>
                <a:schemeClr val="dk1"/>
              </a:buClr>
              <a:buSzPts val="1800"/>
              <a:buChar char="•"/>
              <a:defRPr/>
            </a:lvl7pPr>
            <a:lvl8pPr indent="-342900" lvl="7" marL="3657600" algn="l">
              <a:lnSpc>
                <a:spcPct val="90000"/>
              </a:lnSpc>
              <a:spcBef>
                <a:spcPts val="1800"/>
              </a:spcBef>
              <a:spcAft>
                <a:spcPts val="0"/>
              </a:spcAft>
              <a:buClr>
                <a:schemeClr val="dk1"/>
              </a:buClr>
              <a:buSzPts val="1800"/>
              <a:buChar char="•"/>
              <a:defRPr/>
            </a:lvl8pPr>
            <a:lvl9pPr indent="-342900" lvl="8" marL="4114800" algn="l">
              <a:lnSpc>
                <a:spcPct val="90000"/>
              </a:lnSpc>
              <a:spcBef>
                <a:spcPts val="1800"/>
              </a:spcBef>
              <a:spcAft>
                <a:spcPts val="0"/>
              </a:spcAft>
              <a:buClr>
                <a:schemeClr val="dk1"/>
              </a:buClr>
              <a:buSzPts val="1800"/>
              <a:buChar char="•"/>
              <a:defRPr/>
            </a:lvl9pPr>
          </a:lstStyle>
          <a:p/>
        </p:txBody>
      </p:sp>
      <p:sp>
        <p:nvSpPr>
          <p:cNvPr id="40" name="Google Shape;40;p7"/>
          <p:cNvSpPr txBox="1"/>
          <p:nvPr>
            <p:ph idx="3" type="body"/>
          </p:nvPr>
        </p:nvSpPr>
        <p:spPr>
          <a:xfrm>
            <a:off x="16664942" y="10759443"/>
            <a:ext cx="13994608" cy="5273037"/>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3600"/>
              </a:spcBef>
              <a:spcAft>
                <a:spcPts val="0"/>
              </a:spcAft>
              <a:buClr>
                <a:schemeClr val="dk1"/>
              </a:buClr>
              <a:buSzPts val="8640"/>
              <a:buNone/>
              <a:defRPr b="1" sz="8640"/>
            </a:lvl1pPr>
            <a:lvl2pPr indent="-228600" lvl="1" marL="914400" algn="l">
              <a:lnSpc>
                <a:spcPct val="90000"/>
              </a:lnSpc>
              <a:spcBef>
                <a:spcPts val="1800"/>
              </a:spcBef>
              <a:spcAft>
                <a:spcPts val="0"/>
              </a:spcAft>
              <a:buClr>
                <a:schemeClr val="dk1"/>
              </a:buClr>
              <a:buSzPts val="7200"/>
              <a:buNone/>
              <a:defRPr b="1" sz="7200"/>
            </a:lvl2pPr>
            <a:lvl3pPr indent="-228600" lvl="2" marL="1371600" algn="l">
              <a:lnSpc>
                <a:spcPct val="90000"/>
              </a:lnSpc>
              <a:spcBef>
                <a:spcPts val="1800"/>
              </a:spcBef>
              <a:spcAft>
                <a:spcPts val="0"/>
              </a:spcAft>
              <a:buClr>
                <a:schemeClr val="dk1"/>
              </a:buClr>
              <a:buSzPts val="6480"/>
              <a:buNone/>
              <a:defRPr b="1" sz="6480"/>
            </a:lvl3pPr>
            <a:lvl4pPr indent="-228600" lvl="3" marL="1828800" algn="l">
              <a:lnSpc>
                <a:spcPct val="90000"/>
              </a:lnSpc>
              <a:spcBef>
                <a:spcPts val="1800"/>
              </a:spcBef>
              <a:spcAft>
                <a:spcPts val="0"/>
              </a:spcAft>
              <a:buClr>
                <a:schemeClr val="dk1"/>
              </a:buClr>
              <a:buSzPts val="5760"/>
              <a:buNone/>
              <a:defRPr b="1" sz="5760"/>
            </a:lvl4pPr>
            <a:lvl5pPr indent="-228600" lvl="4" marL="2286000" algn="l">
              <a:lnSpc>
                <a:spcPct val="90000"/>
              </a:lnSpc>
              <a:spcBef>
                <a:spcPts val="1800"/>
              </a:spcBef>
              <a:spcAft>
                <a:spcPts val="0"/>
              </a:spcAft>
              <a:buClr>
                <a:schemeClr val="dk1"/>
              </a:buClr>
              <a:buSzPts val="5760"/>
              <a:buNone/>
              <a:defRPr b="1" sz="5760"/>
            </a:lvl5pPr>
            <a:lvl6pPr indent="-228600" lvl="5" marL="2743200" algn="l">
              <a:lnSpc>
                <a:spcPct val="90000"/>
              </a:lnSpc>
              <a:spcBef>
                <a:spcPts val="1800"/>
              </a:spcBef>
              <a:spcAft>
                <a:spcPts val="0"/>
              </a:spcAft>
              <a:buClr>
                <a:schemeClr val="dk1"/>
              </a:buClr>
              <a:buSzPts val="5760"/>
              <a:buNone/>
              <a:defRPr b="1" sz="5760"/>
            </a:lvl6pPr>
            <a:lvl7pPr indent="-228600" lvl="6" marL="3200400" algn="l">
              <a:lnSpc>
                <a:spcPct val="90000"/>
              </a:lnSpc>
              <a:spcBef>
                <a:spcPts val="1800"/>
              </a:spcBef>
              <a:spcAft>
                <a:spcPts val="0"/>
              </a:spcAft>
              <a:buClr>
                <a:schemeClr val="dk1"/>
              </a:buClr>
              <a:buSzPts val="5760"/>
              <a:buNone/>
              <a:defRPr b="1" sz="5760"/>
            </a:lvl7pPr>
            <a:lvl8pPr indent="-228600" lvl="7" marL="3657600" algn="l">
              <a:lnSpc>
                <a:spcPct val="90000"/>
              </a:lnSpc>
              <a:spcBef>
                <a:spcPts val="1800"/>
              </a:spcBef>
              <a:spcAft>
                <a:spcPts val="0"/>
              </a:spcAft>
              <a:buClr>
                <a:schemeClr val="dk1"/>
              </a:buClr>
              <a:buSzPts val="5760"/>
              <a:buNone/>
              <a:defRPr b="1" sz="5760"/>
            </a:lvl8pPr>
            <a:lvl9pPr indent="-228600" lvl="8" marL="4114800" algn="l">
              <a:lnSpc>
                <a:spcPct val="90000"/>
              </a:lnSpc>
              <a:spcBef>
                <a:spcPts val="1800"/>
              </a:spcBef>
              <a:spcAft>
                <a:spcPts val="0"/>
              </a:spcAft>
              <a:buClr>
                <a:schemeClr val="dk1"/>
              </a:buClr>
              <a:buSzPts val="5760"/>
              <a:buNone/>
              <a:defRPr b="1" sz="5760"/>
            </a:lvl9pPr>
          </a:lstStyle>
          <a:p/>
        </p:txBody>
      </p:sp>
      <p:sp>
        <p:nvSpPr>
          <p:cNvPr id="41" name="Google Shape;41;p7"/>
          <p:cNvSpPr txBox="1"/>
          <p:nvPr>
            <p:ph idx="4" type="body"/>
          </p:nvPr>
        </p:nvSpPr>
        <p:spPr>
          <a:xfrm>
            <a:off x="16664942" y="16032480"/>
            <a:ext cx="13994608" cy="2358136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3600"/>
              </a:spcBef>
              <a:spcAft>
                <a:spcPts val="0"/>
              </a:spcAft>
              <a:buClr>
                <a:schemeClr val="dk1"/>
              </a:buClr>
              <a:buSzPts val="1800"/>
              <a:buChar char="•"/>
              <a:defRPr/>
            </a:lvl1pPr>
            <a:lvl2pPr indent="-342900" lvl="1" marL="914400" algn="l">
              <a:lnSpc>
                <a:spcPct val="90000"/>
              </a:lnSpc>
              <a:spcBef>
                <a:spcPts val="1800"/>
              </a:spcBef>
              <a:spcAft>
                <a:spcPts val="0"/>
              </a:spcAft>
              <a:buClr>
                <a:schemeClr val="dk1"/>
              </a:buClr>
              <a:buSzPts val="1800"/>
              <a:buChar char="•"/>
              <a:defRPr/>
            </a:lvl2pPr>
            <a:lvl3pPr indent="-342900" lvl="2" marL="1371600" algn="l">
              <a:lnSpc>
                <a:spcPct val="90000"/>
              </a:lnSpc>
              <a:spcBef>
                <a:spcPts val="1800"/>
              </a:spcBef>
              <a:spcAft>
                <a:spcPts val="0"/>
              </a:spcAft>
              <a:buClr>
                <a:schemeClr val="dk1"/>
              </a:buClr>
              <a:buSzPts val="1800"/>
              <a:buChar char="•"/>
              <a:defRPr/>
            </a:lvl3pPr>
            <a:lvl4pPr indent="-342900" lvl="3" marL="1828800" algn="l">
              <a:lnSpc>
                <a:spcPct val="90000"/>
              </a:lnSpc>
              <a:spcBef>
                <a:spcPts val="1800"/>
              </a:spcBef>
              <a:spcAft>
                <a:spcPts val="0"/>
              </a:spcAft>
              <a:buClr>
                <a:schemeClr val="dk1"/>
              </a:buClr>
              <a:buSzPts val="1800"/>
              <a:buChar char="•"/>
              <a:defRPr/>
            </a:lvl4pPr>
            <a:lvl5pPr indent="-342900" lvl="4" marL="2286000" algn="l">
              <a:lnSpc>
                <a:spcPct val="90000"/>
              </a:lnSpc>
              <a:spcBef>
                <a:spcPts val="1800"/>
              </a:spcBef>
              <a:spcAft>
                <a:spcPts val="0"/>
              </a:spcAft>
              <a:buClr>
                <a:schemeClr val="dk1"/>
              </a:buClr>
              <a:buSzPts val="1800"/>
              <a:buChar char="•"/>
              <a:defRPr/>
            </a:lvl5pPr>
            <a:lvl6pPr indent="-342900" lvl="5" marL="2743200" algn="l">
              <a:lnSpc>
                <a:spcPct val="90000"/>
              </a:lnSpc>
              <a:spcBef>
                <a:spcPts val="1800"/>
              </a:spcBef>
              <a:spcAft>
                <a:spcPts val="0"/>
              </a:spcAft>
              <a:buClr>
                <a:schemeClr val="dk1"/>
              </a:buClr>
              <a:buSzPts val="1800"/>
              <a:buChar char="•"/>
              <a:defRPr/>
            </a:lvl6pPr>
            <a:lvl7pPr indent="-342900" lvl="6" marL="3200400" algn="l">
              <a:lnSpc>
                <a:spcPct val="90000"/>
              </a:lnSpc>
              <a:spcBef>
                <a:spcPts val="1800"/>
              </a:spcBef>
              <a:spcAft>
                <a:spcPts val="0"/>
              </a:spcAft>
              <a:buClr>
                <a:schemeClr val="dk1"/>
              </a:buClr>
              <a:buSzPts val="1800"/>
              <a:buChar char="•"/>
              <a:defRPr/>
            </a:lvl7pPr>
            <a:lvl8pPr indent="-342900" lvl="7" marL="3657600" algn="l">
              <a:lnSpc>
                <a:spcPct val="90000"/>
              </a:lnSpc>
              <a:spcBef>
                <a:spcPts val="1800"/>
              </a:spcBef>
              <a:spcAft>
                <a:spcPts val="0"/>
              </a:spcAft>
              <a:buClr>
                <a:schemeClr val="dk1"/>
              </a:buClr>
              <a:buSzPts val="1800"/>
              <a:buChar char="•"/>
              <a:defRPr/>
            </a:lvl8pPr>
            <a:lvl9pPr indent="-342900" lvl="8" marL="4114800" algn="l">
              <a:lnSpc>
                <a:spcPct val="90000"/>
              </a:lnSpc>
              <a:spcBef>
                <a:spcPts val="1800"/>
              </a:spcBef>
              <a:spcAft>
                <a:spcPts val="0"/>
              </a:spcAft>
              <a:buClr>
                <a:schemeClr val="dk1"/>
              </a:buClr>
              <a:buSzPts val="1800"/>
              <a:buChar char="•"/>
              <a:defRPr/>
            </a:lvl9pPr>
          </a:lstStyle>
          <a:p/>
        </p:txBody>
      </p:sp>
      <p:sp>
        <p:nvSpPr>
          <p:cNvPr id="42" name="Google Shape;42;p7"/>
          <p:cNvSpPr txBox="1"/>
          <p:nvPr>
            <p:ph idx="10" type="dt"/>
          </p:nvPr>
        </p:nvSpPr>
        <p:spPr>
          <a:xfrm>
            <a:off x="2263140" y="40680650"/>
            <a:ext cx="7406640" cy="23368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7"/>
          <p:cNvSpPr txBox="1"/>
          <p:nvPr>
            <p:ph idx="11" type="ftr"/>
          </p:nvPr>
        </p:nvSpPr>
        <p:spPr>
          <a:xfrm>
            <a:off x="10904220" y="40680650"/>
            <a:ext cx="11109960" cy="23368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7"/>
          <p:cNvSpPr txBox="1"/>
          <p:nvPr>
            <p:ph idx="12" type="sldNum"/>
          </p:nvPr>
        </p:nvSpPr>
        <p:spPr>
          <a:xfrm>
            <a:off x="23248620" y="40680650"/>
            <a:ext cx="7406640" cy="23368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45" name="Shape 45"/>
        <p:cNvGrpSpPr/>
        <p:nvPr/>
      </p:nvGrpSpPr>
      <p:grpSpPr>
        <a:xfrm>
          <a:off x="0" y="0"/>
          <a:ext cx="0" cy="0"/>
          <a:chOff x="0" y="0"/>
          <a:chExt cx="0" cy="0"/>
        </a:xfrm>
      </p:grpSpPr>
      <p:sp>
        <p:nvSpPr>
          <p:cNvPr id="46" name="Google Shape;46;p8"/>
          <p:cNvSpPr txBox="1"/>
          <p:nvPr>
            <p:ph type="title"/>
          </p:nvPr>
        </p:nvSpPr>
        <p:spPr>
          <a:xfrm>
            <a:off x="2263140" y="2336810"/>
            <a:ext cx="28392119" cy="848360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8"/>
          <p:cNvSpPr txBox="1"/>
          <p:nvPr>
            <p:ph idx="10" type="dt"/>
          </p:nvPr>
        </p:nvSpPr>
        <p:spPr>
          <a:xfrm>
            <a:off x="2263140" y="40680650"/>
            <a:ext cx="7406640" cy="23368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8"/>
          <p:cNvSpPr txBox="1"/>
          <p:nvPr>
            <p:ph idx="11" type="ftr"/>
          </p:nvPr>
        </p:nvSpPr>
        <p:spPr>
          <a:xfrm>
            <a:off x="10904220" y="40680650"/>
            <a:ext cx="11109960" cy="23368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8"/>
          <p:cNvSpPr txBox="1"/>
          <p:nvPr>
            <p:ph idx="12" type="sldNum"/>
          </p:nvPr>
        </p:nvSpPr>
        <p:spPr>
          <a:xfrm>
            <a:off x="23248620" y="40680650"/>
            <a:ext cx="7406640" cy="23368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0" name="Shape 50"/>
        <p:cNvGrpSpPr/>
        <p:nvPr/>
      </p:nvGrpSpPr>
      <p:grpSpPr>
        <a:xfrm>
          <a:off x="0" y="0"/>
          <a:ext cx="0" cy="0"/>
          <a:chOff x="0" y="0"/>
          <a:chExt cx="0" cy="0"/>
        </a:xfrm>
      </p:grpSpPr>
      <p:sp>
        <p:nvSpPr>
          <p:cNvPr id="51" name="Google Shape;51;p9"/>
          <p:cNvSpPr txBox="1"/>
          <p:nvPr>
            <p:ph idx="10" type="dt"/>
          </p:nvPr>
        </p:nvSpPr>
        <p:spPr>
          <a:xfrm>
            <a:off x="2263140" y="40680650"/>
            <a:ext cx="7406640" cy="23368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9"/>
          <p:cNvSpPr txBox="1"/>
          <p:nvPr>
            <p:ph idx="11" type="ftr"/>
          </p:nvPr>
        </p:nvSpPr>
        <p:spPr>
          <a:xfrm>
            <a:off x="10904220" y="40680650"/>
            <a:ext cx="11109960" cy="23368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9"/>
          <p:cNvSpPr txBox="1"/>
          <p:nvPr>
            <p:ph idx="12" type="sldNum"/>
          </p:nvPr>
        </p:nvSpPr>
        <p:spPr>
          <a:xfrm>
            <a:off x="23248620" y="40680650"/>
            <a:ext cx="7406640" cy="23368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54" name="Shape 54"/>
        <p:cNvGrpSpPr/>
        <p:nvPr/>
      </p:nvGrpSpPr>
      <p:grpSpPr>
        <a:xfrm>
          <a:off x="0" y="0"/>
          <a:ext cx="0" cy="0"/>
          <a:chOff x="0" y="0"/>
          <a:chExt cx="0" cy="0"/>
        </a:xfrm>
      </p:grpSpPr>
      <p:sp>
        <p:nvSpPr>
          <p:cNvPr id="55" name="Google Shape;55;p10"/>
          <p:cNvSpPr txBox="1"/>
          <p:nvPr>
            <p:ph type="title"/>
          </p:nvPr>
        </p:nvSpPr>
        <p:spPr>
          <a:xfrm>
            <a:off x="2267428" y="2926080"/>
            <a:ext cx="10617041" cy="1024128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1520"/>
              <a:buFont typeface="Calibri"/>
              <a:buNone/>
              <a:defRPr sz="1152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10"/>
          <p:cNvSpPr txBox="1"/>
          <p:nvPr>
            <p:ph idx="1" type="body"/>
          </p:nvPr>
        </p:nvSpPr>
        <p:spPr>
          <a:xfrm>
            <a:off x="13994608" y="6319530"/>
            <a:ext cx="16664939" cy="31191201"/>
          </a:xfrm>
          <a:prstGeom prst="rect">
            <a:avLst/>
          </a:prstGeom>
          <a:noFill/>
          <a:ln>
            <a:noFill/>
          </a:ln>
        </p:spPr>
        <p:txBody>
          <a:bodyPr anchorCtr="0" anchor="t" bIns="45700" lIns="91425" spcFirstLastPara="1" rIns="91425" wrap="square" tIns="45700">
            <a:normAutofit/>
          </a:bodyPr>
          <a:lstStyle>
            <a:lvl1pPr indent="-960120" lvl="0" marL="457200" algn="l">
              <a:lnSpc>
                <a:spcPct val="90000"/>
              </a:lnSpc>
              <a:spcBef>
                <a:spcPts val="3600"/>
              </a:spcBef>
              <a:spcAft>
                <a:spcPts val="0"/>
              </a:spcAft>
              <a:buClr>
                <a:schemeClr val="dk1"/>
              </a:buClr>
              <a:buSzPts val="11520"/>
              <a:buChar char="•"/>
              <a:defRPr sz="11520"/>
            </a:lvl1pPr>
            <a:lvl2pPr indent="-868680" lvl="1" marL="914400" algn="l">
              <a:lnSpc>
                <a:spcPct val="90000"/>
              </a:lnSpc>
              <a:spcBef>
                <a:spcPts val="1800"/>
              </a:spcBef>
              <a:spcAft>
                <a:spcPts val="0"/>
              </a:spcAft>
              <a:buClr>
                <a:schemeClr val="dk1"/>
              </a:buClr>
              <a:buSzPts val="10080"/>
              <a:buChar char="•"/>
              <a:defRPr sz="10080"/>
            </a:lvl2pPr>
            <a:lvl3pPr indent="-777240" lvl="2" marL="1371600" algn="l">
              <a:lnSpc>
                <a:spcPct val="90000"/>
              </a:lnSpc>
              <a:spcBef>
                <a:spcPts val="1800"/>
              </a:spcBef>
              <a:spcAft>
                <a:spcPts val="0"/>
              </a:spcAft>
              <a:buClr>
                <a:schemeClr val="dk1"/>
              </a:buClr>
              <a:buSzPts val="8640"/>
              <a:buChar char="•"/>
              <a:defRPr sz="8640"/>
            </a:lvl3pPr>
            <a:lvl4pPr indent="-685800" lvl="3" marL="1828800" algn="l">
              <a:lnSpc>
                <a:spcPct val="90000"/>
              </a:lnSpc>
              <a:spcBef>
                <a:spcPts val="1800"/>
              </a:spcBef>
              <a:spcAft>
                <a:spcPts val="0"/>
              </a:spcAft>
              <a:buClr>
                <a:schemeClr val="dk1"/>
              </a:buClr>
              <a:buSzPts val="7200"/>
              <a:buChar char="•"/>
              <a:defRPr sz="7200"/>
            </a:lvl4pPr>
            <a:lvl5pPr indent="-685800" lvl="4" marL="2286000" algn="l">
              <a:lnSpc>
                <a:spcPct val="90000"/>
              </a:lnSpc>
              <a:spcBef>
                <a:spcPts val="1800"/>
              </a:spcBef>
              <a:spcAft>
                <a:spcPts val="0"/>
              </a:spcAft>
              <a:buClr>
                <a:schemeClr val="dk1"/>
              </a:buClr>
              <a:buSzPts val="7200"/>
              <a:buChar char="•"/>
              <a:defRPr sz="7200"/>
            </a:lvl5pPr>
            <a:lvl6pPr indent="-685800" lvl="5" marL="2743200" algn="l">
              <a:lnSpc>
                <a:spcPct val="90000"/>
              </a:lnSpc>
              <a:spcBef>
                <a:spcPts val="1800"/>
              </a:spcBef>
              <a:spcAft>
                <a:spcPts val="0"/>
              </a:spcAft>
              <a:buClr>
                <a:schemeClr val="dk1"/>
              </a:buClr>
              <a:buSzPts val="7200"/>
              <a:buChar char="•"/>
              <a:defRPr sz="7200"/>
            </a:lvl6pPr>
            <a:lvl7pPr indent="-685800" lvl="6" marL="3200400" algn="l">
              <a:lnSpc>
                <a:spcPct val="90000"/>
              </a:lnSpc>
              <a:spcBef>
                <a:spcPts val="1800"/>
              </a:spcBef>
              <a:spcAft>
                <a:spcPts val="0"/>
              </a:spcAft>
              <a:buClr>
                <a:schemeClr val="dk1"/>
              </a:buClr>
              <a:buSzPts val="7200"/>
              <a:buChar char="•"/>
              <a:defRPr sz="7200"/>
            </a:lvl7pPr>
            <a:lvl8pPr indent="-685800" lvl="7" marL="3657600" algn="l">
              <a:lnSpc>
                <a:spcPct val="90000"/>
              </a:lnSpc>
              <a:spcBef>
                <a:spcPts val="1800"/>
              </a:spcBef>
              <a:spcAft>
                <a:spcPts val="0"/>
              </a:spcAft>
              <a:buClr>
                <a:schemeClr val="dk1"/>
              </a:buClr>
              <a:buSzPts val="7200"/>
              <a:buChar char="•"/>
              <a:defRPr sz="7200"/>
            </a:lvl8pPr>
            <a:lvl9pPr indent="-685800" lvl="8" marL="4114800" algn="l">
              <a:lnSpc>
                <a:spcPct val="90000"/>
              </a:lnSpc>
              <a:spcBef>
                <a:spcPts val="1800"/>
              </a:spcBef>
              <a:spcAft>
                <a:spcPts val="0"/>
              </a:spcAft>
              <a:buClr>
                <a:schemeClr val="dk1"/>
              </a:buClr>
              <a:buSzPts val="7200"/>
              <a:buChar char="•"/>
              <a:defRPr sz="7200"/>
            </a:lvl9pPr>
          </a:lstStyle>
          <a:p/>
        </p:txBody>
      </p:sp>
      <p:sp>
        <p:nvSpPr>
          <p:cNvPr id="57" name="Google Shape;57;p10"/>
          <p:cNvSpPr txBox="1"/>
          <p:nvPr>
            <p:ph idx="2" type="body"/>
          </p:nvPr>
        </p:nvSpPr>
        <p:spPr>
          <a:xfrm>
            <a:off x="2267428" y="13167359"/>
            <a:ext cx="10617041" cy="243941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600"/>
              </a:spcBef>
              <a:spcAft>
                <a:spcPts val="0"/>
              </a:spcAft>
              <a:buClr>
                <a:schemeClr val="dk1"/>
              </a:buClr>
              <a:buSzPts val="5760"/>
              <a:buNone/>
              <a:defRPr sz="5760"/>
            </a:lvl1pPr>
            <a:lvl2pPr indent="-228600" lvl="1" marL="914400" algn="l">
              <a:lnSpc>
                <a:spcPct val="90000"/>
              </a:lnSpc>
              <a:spcBef>
                <a:spcPts val="1800"/>
              </a:spcBef>
              <a:spcAft>
                <a:spcPts val="0"/>
              </a:spcAft>
              <a:buClr>
                <a:schemeClr val="dk1"/>
              </a:buClr>
              <a:buSzPts val="5040"/>
              <a:buNone/>
              <a:defRPr sz="5040"/>
            </a:lvl2pPr>
            <a:lvl3pPr indent="-228600" lvl="2" marL="1371600" algn="l">
              <a:lnSpc>
                <a:spcPct val="90000"/>
              </a:lnSpc>
              <a:spcBef>
                <a:spcPts val="1800"/>
              </a:spcBef>
              <a:spcAft>
                <a:spcPts val="0"/>
              </a:spcAft>
              <a:buClr>
                <a:schemeClr val="dk1"/>
              </a:buClr>
              <a:buSzPts val="4320"/>
              <a:buNone/>
              <a:defRPr sz="4320"/>
            </a:lvl3pPr>
            <a:lvl4pPr indent="-228600" lvl="3" marL="1828800" algn="l">
              <a:lnSpc>
                <a:spcPct val="90000"/>
              </a:lnSpc>
              <a:spcBef>
                <a:spcPts val="1800"/>
              </a:spcBef>
              <a:spcAft>
                <a:spcPts val="0"/>
              </a:spcAft>
              <a:buClr>
                <a:schemeClr val="dk1"/>
              </a:buClr>
              <a:buSzPts val="3600"/>
              <a:buNone/>
              <a:defRPr sz="3600"/>
            </a:lvl4pPr>
            <a:lvl5pPr indent="-228600" lvl="4" marL="2286000" algn="l">
              <a:lnSpc>
                <a:spcPct val="90000"/>
              </a:lnSpc>
              <a:spcBef>
                <a:spcPts val="1800"/>
              </a:spcBef>
              <a:spcAft>
                <a:spcPts val="0"/>
              </a:spcAft>
              <a:buClr>
                <a:schemeClr val="dk1"/>
              </a:buClr>
              <a:buSzPts val="3600"/>
              <a:buNone/>
              <a:defRPr sz="3600"/>
            </a:lvl5pPr>
            <a:lvl6pPr indent="-228600" lvl="5" marL="2743200" algn="l">
              <a:lnSpc>
                <a:spcPct val="90000"/>
              </a:lnSpc>
              <a:spcBef>
                <a:spcPts val="1800"/>
              </a:spcBef>
              <a:spcAft>
                <a:spcPts val="0"/>
              </a:spcAft>
              <a:buClr>
                <a:schemeClr val="dk1"/>
              </a:buClr>
              <a:buSzPts val="3600"/>
              <a:buNone/>
              <a:defRPr sz="3600"/>
            </a:lvl6pPr>
            <a:lvl7pPr indent="-228600" lvl="6" marL="3200400" algn="l">
              <a:lnSpc>
                <a:spcPct val="90000"/>
              </a:lnSpc>
              <a:spcBef>
                <a:spcPts val="1800"/>
              </a:spcBef>
              <a:spcAft>
                <a:spcPts val="0"/>
              </a:spcAft>
              <a:buClr>
                <a:schemeClr val="dk1"/>
              </a:buClr>
              <a:buSzPts val="3600"/>
              <a:buNone/>
              <a:defRPr sz="3600"/>
            </a:lvl7pPr>
            <a:lvl8pPr indent="-228600" lvl="7" marL="3657600" algn="l">
              <a:lnSpc>
                <a:spcPct val="90000"/>
              </a:lnSpc>
              <a:spcBef>
                <a:spcPts val="1800"/>
              </a:spcBef>
              <a:spcAft>
                <a:spcPts val="0"/>
              </a:spcAft>
              <a:buClr>
                <a:schemeClr val="dk1"/>
              </a:buClr>
              <a:buSzPts val="3600"/>
              <a:buNone/>
              <a:defRPr sz="3600"/>
            </a:lvl8pPr>
            <a:lvl9pPr indent="-228600" lvl="8" marL="4114800" algn="l">
              <a:lnSpc>
                <a:spcPct val="90000"/>
              </a:lnSpc>
              <a:spcBef>
                <a:spcPts val="1800"/>
              </a:spcBef>
              <a:spcAft>
                <a:spcPts val="0"/>
              </a:spcAft>
              <a:buClr>
                <a:schemeClr val="dk1"/>
              </a:buClr>
              <a:buSzPts val="3600"/>
              <a:buNone/>
              <a:defRPr sz="3600"/>
            </a:lvl9pPr>
          </a:lstStyle>
          <a:p/>
        </p:txBody>
      </p:sp>
      <p:sp>
        <p:nvSpPr>
          <p:cNvPr id="58" name="Google Shape;58;p10"/>
          <p:cNvSpPr txBox="1"/>
          <p:nvPr>
            <p:ph idx="10" type="dt"/>
          </p:nvPr>
        </p:nvSpPr>
        <p:spPr>
          <a:xfrm>
            <a:off x="2263140" y="40680650"/>
            <a:ext cx="7406640" cy="23368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10"/>
          <p:cNvSpPr txBox="1"/>
          <p:nvPr>
            <p:ph idx="11" type="ftr"/>
          </p:nvPr>
        </p:nvSpPr>
        <p:spPr>
          <a:xfrm>
            <a:off x="10904220" y="40680650"/>
            <a:ext cx="11109960" cy="23368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0"/>
          <p:cNvSpPr txBox="1"/>
          <p:nvPr>
            <p:ph idx="12" type="sldNum"/>
          </p:nvPr>
        </p:nvSpPr>
        <p:spPr>
          <a:xfrm>
            <a:off x="23248620" y="40680650"/>
            <a:ext cx="7406640" cy="23368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61" name="Shape 61"/>
        <p:cNvGrpSpPr/>
        <p:nvPr/>
      </p:nvGrpSpPr>
      <p:grpSpPr>
        <a:xfrm>
          <a:off x="0" y="0"/>
          <a:ext cx="0" cy="0"/>
          <a:chOff x="0" y="0"/>
          <a:chExt cx="0" cy="0"/>
        </a:xfrm>
      </p:grpSpPr>
      <p:sp>
        <p:nvSpPr>
          <p:cNvPr id="62" name="Google Shape;62;p11"/>
          <p:cNvSpPr txBox="1"/>
          <p:nvPr>
            <p:ph type="title"/>
          </p:nvPr>
        </p:nvSpPr>
        <p:spPr>
          <a:xfrm>
            <a:off x="2267428" y="2926080"/>
            <a:ext cx="10617041" cy="1024128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1520"/>
              <a:buFont typeface="Calibri"/>
              <a:buNone/>
              <a:defRPr sz="1152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1"/>
          <p:cNvSpPr/>
          <p:nvPr>
            <p:ph idx="2" type="pic"/>
          </p:nvPr>
        </p:nvSpPr>
        <p:spPr>
          <a:xfrm>
            <a:off x="13994608" y="6319530"/>
            <a:ext cx="16664939" cy="31191201"/>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3600"/>
              </a:spcBef>
              <a:spcAft>
                <a:spcPts val="0"/>
              </a:spcAft>
              <a:buClr>
                <a:schemeClr val="dk1"/>
              </a:buClr>
              <a:buSzPts val="11520"/>
              <a:buFont typeface="Arial"/>
              <a:buNone/>
              <a:defRPr b="0" i="0" sz="11520" u="none" cap="none" strike="noStrike">
                <a:solidFill>
                  <a:schemeClr val="dk1"/>
                </a:solidFill>
                <a:latin typeface="Calibri"/>
                <a:ea typeface="Calibri"/>
                <a:cs typeface="Calibri"/>
                <a:sym typeface="Calibri"/>
              </a:defRPr>
            </a:lvl1pPr>
            <a:lvl2pPr lvl="1" marR="0" rtl="0" algn="l">
              <a:lnSpc>
                <a:spcPct val="90000"/>
              </a:lnSpc>
              <a:spcBef>
                <a:spcPts val="1800"/>
              </a:spcBef>
              <a:spcAft>
                <a:spcPts val="0"/>
              </a:spcAft>
              <a:buClr>
                <a:schemeClr val="dk1"/>
              </a:buClr>
              <a:buSzPts val="10080"/>
              <a:buFont typeface="Arial"/>
              <a:buNone/>
              <a:defRPr b="0" i="0" sz="10080" u="none" cap="none" strike="noStrike">
                <a:solidFill>
                  <a:schemeClr val="dk1"/>
                </a:solidFill>
                <a:latin typeface="Calibri"/>
                <a:ea typeface="Calibri"/>
                <a:cs typeface="Calibri"/>
                <a:sym typeface="Calibri"/>
              </a:defRPr>
            </a:lvl2pPr>
            <a:lvl3pPr lvl="2" marR="0" rtl="0" algn="l">
              <a:lnSpc>
                <a:spcPct val="90000"/>
              </a:lnSpc>
              <a:spcBef>
                <a:spcPts val="1800"/>
              </a:spcBef>
              <a:spcAft>
                <a:spcPts val="0"/>
              </a:spcAft>
              <a:buClr>
                <a:schemeClr val="dk1"/>
              </a:buClr>
              <a:buSzPts val="8640"/>
              <a:buFont typeface="Arial"/>
              <a:buNone/>
              <a:defRPr b="0" i="0" sz="8640" u="none" cap="none" strike="noStrike">
                <a:solidFill>
                  <a:schemeClr val="dk1"/>
                </a:solidFill>
                <a:latin typeface="Calibri"/>
                <a:ea typeface="Calibri"/>
                <a:cs typeface="Calibri"/>
                <a:sym typeface="Calibri"/>
              </a:defRPr>
            </a:lvl3pPr>
            <a:lvl4pPr lvl="3" marR="0" rtl="0" algn="l">
              <a:lnSpc>
                <a:spcPct val="90000"/>
              </a:lnSpc>
              <a:spcBef>
                <a:spcPts val="1800"/>
              </a:spcBef>
              <a:spcAft>
                <a:spcPts val="0"/>
              </a:spcAft>
              <a:buClr>
                <a:schemeClr val="dk1"/>
              </a:buClr>
              <a:buSzPts val="7200"/>
              <a:buFont typeface="Arial"/>
              <a:buNone/>
              <a:defRPr b="0" i="0" sz="7200" u="none" cap="none" strike="noStrike">
                <a:solidFill>
                  <a:schemeClr val="dk1"/>
                </a:solidFill>
                <a:latin typeface="Calibri"/>
                <a:ea typeface="Calibri"/>
                <a:cs typeface="Calibri"/>
                <a:sym typeface="Calibri"/>
              </a:defRPr>
            </a:lvl4pPr>
            <a:lvl5pPr lvl="4" marR="0" rtl="0" algn="l">
              <a:lnSpc>
                <a:spcPct val="90000"/>
              </a:lnSpc>
              <a:spcBef>
                <a:spcPts val="1800"/>
              </a:spcBef>
              <a:spcAft>
                <a:spcPts val="0"/>
              </a:spcAft>
              <a:buClr>
                <a:schemeClr val="dk1"/>
              </a:buClr>
              <a:buSzPts val="7200"/>
              <a:buFont typeface="Arial"/>
              <a:buNone/>
              <a:defRPr b="0" i="0" sz="7200" u="none" cap="none" strike="noStrike">
                <a:solidFill>
                  <a:schemeClr val="dk1"/>
                </a:solidFill>
                <a:latin typeface="Calibri"/>
                <a:ea typeface="Calibri"/>
                <a:cs typeface="Calibri"/>
                <a:sym typeface="Calibri"/>
              </a:defRPr>
            </a:lvl5pPr>
            <a:lvl6pPr lvl="5" marR="0" rtl="0" algn="l">
              <a:lnSpc>
                <a:spcPct val="90000"/>
              </a:lnSpc>
              <a:spcBef>
                <a:spcPts val="1800"/>
              </a:spcBef>
              <a:spcAft>
                <a:spcPts val="0"/>
              </a:spcAft>
              <a:buClr>
                <a:schemeClr val="dk1"/>
              </a:buClr>
              <a:buSzPts val="7200"/>
              <a:buFont typeface="Arial"/>
              <a:buNone/>
              <a:defRPr b="0" i="0" sz="7200" u="none" cap="none" strike="noStrike">
                <a:solidFill>
                  <a:schemeClr val="dk1"/>
                </a:solidFill>
                <a:latin typeface="Calibri"/>
                <a:ea typeface="Calibri"/>
                <a:cs typeface="Calibri"/>
                <a:sym typeface="Calibri"/>
              </a:defRPr>
            </a:lvl6pPr>
            <a:lvl7pPr lvl="6" marR="0" rtl="0" algn="l">
              <a:lnSpc>
                <a:spcPct val="90000"/>
              </a:lnSpc>
              <a:spcBef>
                <a:spcPts val="1800"/>
              </a:spcBef>
              <a:spcAft>
                <a:spcPts val="0"/>
              </a:spcAft>
              <a:buClr>
                <a:schemeClr val="dk1"/>
              </a:buClr>
              <a:buSzPts val="7200"/>
              <a:buFont typeface="Arial"/>
              <a:buNone/>
              <a:defRPr b="0" i="0" sz="7200" u="none" cap="none" strike="noStrike">
                <a:solidFill>
                  <a:schemeClr val="dk1"/>
                </a:solidFill>
                <a:latin typeface="Calibri"/>
                <a:ea typeface="Calibri"/>
                <a:cs typeface="Calibri"/>
                <a:sym typeface="Calibri"/>
              </a:defRPr>
            </a:lvl7pPr>
            <a:lvl8pPr lvl="7" marR="0" rtl="0" algn="l">
              <a:lnSpc>
                <a:spcPct val="90000"/>
              </a:lnSpc>
              <a:spcBef>
                <a:spcPts val="1800"/>
              </a:spcBef>
              <a:spcAft>
                <a:spcPts val="0"/>
              </a:spcAft>
              <a:buClr>
                <a:schemeClr val="dk1"/>
              </a:buClr>
              <a:buSzPts val="7200"/>
              <a:buFont typeface="Arial"/>
              <a:buNone/>
              <a:defRPr b="0" i="0" sz="7200" u="none" cap="none" strike="noStrike">
                <a:solidFill>
                  <a:schemeClr val="dk1"/>
                </a:solidFill>
                <a:latin typeface="Calibri"/>
                <a:ea typeface="Calibri"/>
                <a:cs typeface="Calibri"/>
                <a:sym typeface="Calibri"/>
              </a:defRPr>
            </a:lvl8pPr>
            <a:lvl9pPr lvl="8" marR="0" rtl="0" algn="l">
              <a:lnSpc>
                <a:spcPct val="90000"/>
              </a:lnSpc>
              <a:spcBef>
                <a:spcPts val="1800"/>
              </a:spcBef>
              <a:spcAft>
                <a:spcPts val="0"/>
              </a:spcAft>
              <a:buClr>
                <a:schemeClr val="dk1"/>
              </a:buClr>
              <a:buSzPts val="7200"/>
              <a:buFont typeface="Arial"/>
              <a:buNone/>
              <a:defRPr b="0" i="0" sz="7200" u="none" cap="none" strike="noStrike">
                <a:solidFill>
                  <a:schemeClr val="dk1"/>
                </a:solidFill>
                <a:latin typeface="Calibri"/>
                <a:ea typeface="Calibri"/>
                <a:cs typeface="Calibri"/>
                <a:sym typeface="Calibri"/>
              </a:defRPr>
            </a:lvl9pPr>
          </a:lstStyle>
          <a:p/>
        </p:txBody>
      </p:sp>
      <p:sp>
        <p:nvSpPr>
          <p:cNvPr id="64" name="Google Shape;64;p11"/>
          <p:cNvSpPr txBox="1"/>
          <p:nvPr>
            <p:ph idx="1" type="body"/>
          </p:nvPr>
        </p:nvSpPr>
        <p:spPr>
          <a:xfrm>
            <a:off x="2267428" y="13167359"/>
            <a:ext cx="10617041" cy="243941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600"/>
              </a:spcBef>
              <a:spcAft>
                <a:spcPts val="0"/>
              </a:spcAft>
              <a:buClr>
                <a:schemeClr val="dk1"/>
              </a:buClr>
              <a:buSzPts val="5760"/>
              <a:buNone/>
              <a:defRPr sz="5760"/>
            </a:lvl1pPr>
            <a:lvl2pPr indent="-228600" lvl="1" marL="914400" algn="l">
              <a:lnSpc>
                <a:spcPct val="90000"/>
              </a:lnSpc>
              <a:spcBef>
                <a:spcPts val="1800"/>
              </a:spcBef>
              <a:spcAft>
                <a:spcPts val="0"/>
              </a:spcAft>
              <a:buClr>
                <a:schemeClr val="dk1"/>
              </a:buClr>
              <a:buSzPts val="5040"/>
              <a:buNone/>
              <a:defRPr sz="5040"/>
            </a:lvl2pPr>
            <a:lvl3pPr indent="-228600" lvl="2" marL="1371600" algn="l">
              <a:lnSpc>
                <a:spcPct val="90000"/>
              </a:lnSpc>
              <a:spcBef>
                <a:spcPts val="1800"/>
              </a:spcBef>
              <a:spcAft>
                <a:spcPts val="0"/>
              </a:spcAft>
              <a:buClr>
                <a:schemeClr val="dk1"/>
              </a:buClr>
              <a:buSzPts val="4320"/>
              <a:buNone/>
              <a:defRPr sz="4320"/>
            </a:lvl3pPr>
            <a:lvl4pPr indent="-228600" lvl="3" marL="1828800" algn="l">
              <a:lnSpc>
                <a:spcPct val="90000"/>
              </a:lnSpc>
              <a:spcBef>
                <a:spcPts val="1800"/>
              </a:spcBef>
              <a:spcAft>
                <a:spcPts val="0"/>
              </a:spcAft>
              <a:buClr>
                <a:schemeClr val="dk1"/>
              </a:buClr>
              <a:buSzPts val="3600"/>
              <a:buNone/>
              <a:defRPr sz="3600"/>
            </a:lvl4pPr>
            <a:lvl5pPr indent="-228600" lvl="4" marL="2286000" algn="l">
              <a:lnSpc>
                <a:spcPct val="90000"/>
              </a:lnSpc>
              <a:spcBef>
                <a:spcPts val="1800"/>
              </a:spcBef>
              <a:spcAft>
                <a:spcPts val="0"/>
              </a:spcAft>
              <a:buClr>
                <a:schemeClr val="dk1"/>
              </a:buClr>
              <a:buSzPts val="3600"/>
              <a:buNone/>
              <a:defRPr sz="3600"/>
            </a:lvl5pPr>
            <a:lvl6pPr indent="-228600" lvl="5" marL="2743200" algn="l">
              <a:lnSpc>
                <a:spcPct val="90000"/>
              </a:lnSpc>
              <a:spcBef>
                <a:spcPts val="1800"/>
              </a:spcBef>
              <a:spcAft>
                <a:spcPts val="0"/>
              </a:spcAft>
              <a:buClr>
                <a:schemeClr val="dk1"/>
              </a:buClr>
              <a:buSzPts val="3600"/>
              <a:buNone/>
              <a:defRPr sz="3600"/>
            </a:lvl6pPr>
            <a:lvl7pPr indent="-228600" lvl="6" marL="3200400" algn="l">
              <a:lnSpc>
                <a:spcPct val="90000"/>
              </a:lnSpc>
              <a:spcBef>
                <a:spcPts val="1800"/>
              </a:spcBef>
              <a:spcAft>
                <a:spcPts val="0"/>
              </a:spcAft>
              <a:buClr>
                <a:schemeClr val="dk1"/>
              </a:buClr>
              <a:buSzPts val="3600"/>
              <a:buNone/>
              <a:defRPr sz="3600"/>
            </a:lvl7pPr>
            <a:lvl8pPr indent="-228600" lvl="7" marL="3657600" algn="l">
              <a:lnSpc>
                <a:spcPct val="90000"/>
              </a:lnSpc>
              <a:spcBef>
                <a:spcPts val="1800"/>
              </a:spcBef>
              <a:spcAft>
                <a:spcPts val="0"/>
              </a:spcAft>
              <a:buClr>
                <a:schemeClr val="dk1"/>
              </a:buClr>
              <a:buSzPts val="3600"/>
              <a:buNone/>
              <a:defRPr sz="3600"/>
            </a:lvl8pPr>
            <a:lvl9pPr indent="-228600" lvl="8" marL="4114800" algn="l">
              <a:lnSpc>
                <a:spcPct val="90000"/>
              </a:lnSpc>
              <a:spcBef>
                <a:spcPts val="1800"/>
              </a:spcBef>
              <a:spcAft>
                <a:spcPts val="0"/>
              </a:spcAft>
              <a:buClr>
                <a:schemeClr val="dk1"/>
              </a:buClr>
              <a:buSzPts val="3600"/>
              <a:buNone/>
              <a:defRPr sz="3600"/>
            </a:lvl9pPr>
          </a:lstStyle>
          <a:p/>
        </p:txBody>
      </p:sp>
      <p:sp>
        <p:nvSpPr>
          <p:cNvPr id="65" name="Google Shape;65;p11"/>
          <p:cNvSpPr txBox="1"/>
          <p:nvPr>
            <p:ph idx="10" type="dt"/>
          </p:nvPr>
        </p:nvSpPr>
        <p:spPr>
          <a:xfrm>
            <a:off x="2263140" y="40680650"/>
            <a:ext cx="7406640" cy="23368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1"/>
          <p:cNvSpPr txBox="1"/>
          <p:nvPr>
            <p:ph idx="11" type="ftr"/>
          </p:nvPr>
        </p:nvSpPr>
        <p:spPr>
          <a:xfrm>
            <a:off x="10904220" y="40680650"/>
            <a:ext cx="11109960" cy="23368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1"/>
          <p:cNvSpPr txBox="1"/>
          <p:nvPr>
            <p:ph idx="12" type="sldNum"/>
          </p:nvPr>
        </p:nvSpPr>
        <p:spPr>
          <a:xfrm>
            <a:off x="23248620" y="40680650"/>
            <a:ext cx="7406640" cy="23368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5" name="Shape 5"/>
        <p:cNvGrpSpPr/>
        <p:nvPr/>
      </p:nvGrpSpPr>
      <p:grpSpPr>
        <a:xfrm>
          <a:off x="0" y="0"/>
          <a:ext cx="0" cy="0"/>
          <a:chOff x="0" y="0"/>
          <a:chExt cx="0" cy="0"/>
        </a:xfrm>
      </p:grpSpPr>
      <p:sp>
        <p:nvSpPr>
          <p:cNvPr id="6" name="Google Shape;6;p2"/>
          <p:cNvSpPr txBox="1"/>
          <p:nvPr>
            <p:ph type="title"/>
          </p:nvPr>
        </p:nvSpPr>
        <p:spPr>
          <a:xfrm>
            <a:off x="2263140" y="2336810"/>
            <a:ext cx="28392119" cy="848360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15840"/>
              <a:buFont typeface="Calibri"/>
              <a:buNone/>
              <a:defRPr b="0" i="0" sz="15839"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2"/>
          <p:cNvSpPr txBox="1"/>
          <p:nvPr>
            <p:ph idx="1" type="body"/>
          </p:nvPr>
        </p:nvSpPr>
        <p:spPr>
          <a:xfrm>
            <a:off x="2263140" y="11684000"/>
            <a:ext cx="28392119" cy="27848562"/>
          </a:xfrm>
          <a:prstGeom prst="rect">
            <a:avLst/>
          </a:prstGeom>
          <a:noFill/>
          <a:ln>
            <a:noFill/>
          </a:ln>
        </p:spPr>
        <p:txBody>
          <a:bodyPr anchorCtr="0" anchor="t" bIns="45700" lIns="91425" spcFirstLastPara="1" rIns="91425" wrap="square" tIns="45700">
            <a:normAutofit/>
          </a:bodyPr>
          <a:lstStyle>
            <a:lvl1pPr indent="-868680" lvl="0" marL="457200" marR="0" rtl="0" algn="l">
              <a:lnSpc>
                <a:spcPct val="90000"/>
              </a:lnSpc>
              <a:spcBef>
                <a:spcPts val="3600"/>
              </a:spcBef>
              <a:spcAft>
                <a:spcPts val="0"/>
              </a:spcAft>
              <a:buClr>
                <a:schemeClr val="dk1"/>
              </a:buClr>
              <a:buSzPts val="10080"/>
              <a:buFont typeface="Arial"/>
              <a:buChar char="•"/>
              <a:defRPr b="0" i="0" sz="10080" u="none" cap="none" strike="noStrike">
                <a:solidFill>
                  <a:schemeClr val="dk1"/>
                </a:solidFill>
                <a:latin typeface="Calibri"/>
                <a:ea typeface="Calibri"/>
                <a:cs typeface="Calibri"/>
                <a:sym typeface="Calibri"/>
              </a:defRPr>
            </a:lvl1pPr>
            <a:lvl2pPr indent="-777240" lvl="1" marL="914400" marR="0" rtl="0" algn="l">
              <a:lnSpc>
                <a:spcPct val="90000"/>
              </a:lnSpc>
              <a:spcBef>
                <a:spcPts val="1800"/>
              </a:spcBef>
              <a:spcAft>
                <a:spcPts val="0"/>
              </a:spcAft>
              <a:buClr>
                <a:schemeClr val="dk1"/>
              </a:buClr>
              <a:buSzPts val="8640"/>
              <a:buFont typeface="Arial"/>
              <a:buChar char="•"/>
              <a:defRPr b="0" i="0" sz="8640" u="none" cap="none" strike="noStrike">
                <a:solidFill>
                  <a:schemeClr val="dk1"/>
                </a:solidFill>
                <a:latin typeface="Calibri"/>
                <a:ea typeface="Calibri"/>
                <a:cs typeface="Calibri"/>
                <a:sym typeface="Calibri"/>
              </a:defRPr>
            </a:lvl2pPr>
            <a:lvl3pPr indent="-685800" lvl="2" marL="1371600" marR="0" rtl="0" algn="l">
              <a:lnSpc>
                <a:spcPct val="90000"/>
              </a:lnSpc>
              <a:spcBef>
                <a:spcPts val="1800"/>
              </a:spcBef>
              <a:spcAft>
                <a:spcPts val="0"/>
              </a:spcAft>
              <a:buClr>
                <a:schemeClr val="dk1"/>
              </a:buClr>
              <a:buSzPts val="7200"/>
              <a:buFont typeface="Arial"/>
              <a:buChar char="•"/>
              <a:defRPr b="0" i="0" sz="7200" u="none" cap="none" strike="noStrike">
                <a:solidFill>
                  <a:schemeClr val="dk1"/>
                </a:solidFill>
                <a:latin typeface="Calibri"/>
                <a:ea typeface="Calibri"/>
                <a:cs typeface="Calibri"/>
                <a:sym typeface="Calibri"/>
              </a:defRPr>
            </a:lvl3pPr>
            <a:lvl4pPr indent="-640080" lvl="3" marL="1828800" marR="0" rtl="0" algn="l">
              <a:lnSpc>
                <a:spcPct val="90000"/>
              </a:lnSpc>
              <a:spcBef>
                <a:spcPts val="1800"/>
              </a:spcBef>
              <a:spcAft>
                <a:spcPts val="0"/>
              </a:spcAft>
              <a:buClr>
                <a:schemeClr val="dk1"/>
              </a:buClr>
              <a:buSzPts val="6480"/>
              <a:buFont typeface="Arial"/>
              <a:buChar char="•"/>
              <a:defRPr b="0" i="0" sz="6480" u="none" cap="none" strike="noStrike">
                <a:solidFill>
                  <a:schemeClr val="dk1"/>
                </a:solidFill>
                <a:latin typeface="Calibri"/>
                <a:ea typeface="Calibri"/>
                <a:cs typeface="Calibri"/>
                <a:sym typeface="Calibri"/>
              </a:defRPr>
            </a:lvl4pPr>
            <a:lvl5pPr indent="-640079" lvl="4" marL="2286000" marR="0" rtl="0" algn="l">
              <a:lnSpc>
                <a:spcPct val="90000"/>
              </a:lnSpc>
              <a:spcBef>
                <a:spcPts val="1800"/>
              </a:spcBef>
              <a:spcAft>
                <a:spcPts val="0"/>
              </a:spcAft>
              <a:buClr>
                <a:schemeClr val="dk1"/>
              </a:buClr>
              <a:buSzPts val="6480"/>
              <a:buFont typeface="Arial"/>
              <a:buChar char="•"/>
              <a:defRPr b="0" i="0" sz="6480" u="none" cap="none" strike="noStrike">
                <a:solidFill>
                  <a:schemeClr val="dk1"/>
                </a:solidFill>
                <a:latin typeface="Calibri"/>
                <a:ea typeface="Calibri"/>
                <a:cs typeface="Calibri"/>
                <a:sym typeface="Calibri"/>
              </a:defRPr>
            </a:lvl5pPr>
            <a:lvl6pPr indent="-640079" lvl="5" marL="2743200" marR="0" rtl="0" algn="l">
              <a:lnSpc>
                <a:spcPct val="90000"/>
              </a:lnSpc>
              <a:spcBef>
                <a:spcPts val="1800"/>
              </a:spcBef>
              <a:spcAft>
                <a:spcPts val="0"/>
              </a:spcAft>
              <a:buClr>
                <a:schemeClr val="dk1"/>
              </a:buClr>
              <a:buSzPts val="6480"/>
              <a:buFont typeface="Arial"/>
              <a:buChar char="•"/>
              <a:defRPr b="0" i="0" sz="6480" u="none" cap="none" strike="noStrike">
                <a:solidFill>
                  <a:schemeClr val="dk1"/>
                </a:solidFill>
                <a:latin typeface="Calibri"/>
                <a:ea typeface="Calibri"/>
                <a:cs typeface="Calibri"/>
                <a:sym typeface="Calibri"/>
              </a:defRPr>
            </a:lvl6pPr>
            <a:lvl7pPr indent="-640079" lvl="6" marL="3200400" marR="0" rtl="0" algn="l">
              <a:lnSpc>
                <a:spcPct val="90000"/>
              </a:lnSpc>
              <a:spcBef>
                <a:spcPts val="1800"/>
              </a:spcBef>
              <a:spcAft>
                <a:spcPts val="0"/>
              </a:spcAft>
              <a:buClr>
                <a:schemeClr val="dk1"/>
              </a:buClr>
              <a:buSzPts val="6480"/>
              <a:buFont typeface="Arial"/>
              <a:buChar char="•"/>
              <a:defRPr b="0" i="0" sz="6480" u="none" cap="none" strike="noStrike">
                <a:solidFill>
                  <a:schemeClr val="dk1"/>
                </a:solidFill>
                <a:latin typeface="Calibri"/>
                <a:ea typeface="Calibri"/>
                <a:cs typeface="Calibri"/>
                <a:sym typeface="Calibri"/>
              </a:defRPr>
            </a:lvl7pPr>
            <a:lvl8pPr indent="-640079" lvl="7" marL="3657600" marR="0" rtl="0" algn="l">
              <a:lnSpc>
                <a:spcPct val="90000"/>
              </a:lnSpc>
              <a:spcBef>
                <a:spcPts val="1800"/>
              </a:spcBef>
              <a:spcAft>
                <a:spcPts val="0"/>
              </a:spcAft>
              <a:buClr>
                <a:schemeClr val="dk1"/>
              </a:buClr>
              <a:buSzPts val="6480"/>
              <a:buFont typeface="Arial"/>
              <a:buChar char="•"/>
              <a:defRPr b="0" i="0" sz="6480" u="none" cap="none" strike="noStrike">
                <a:solidFill>
                  <a:schemeClr val="dk1"/>
                </a:solidFill>
                <a:latin typeface="Calibri"/>
                <a:ea typeface="Calibri"/>
                <a:cs typeface="Calibri"/>
                <a:sym typeface="Calibri"/>
              </a:defRPr>
            </a:lvl8pPr>
            <a:lvl9pPr indent="-640079" lvl="8" marL="4114800" marR="0" rtl="0" algn="l">
              <a:lnSpc>
                <a:spcPct val="90000"/>
              </a:lnSpc>
              <a:spcBef>
                <a:spcPts val="1800"/>
              </a:spcBef>
              <a:spcAft>
                <a:spcPts val="0"/>
              </a:spcAft>
              <a:buClr>
                <a:schemeClr val="dk1"/>
              </a:buClr>
              <a:buSzPts val="6480"/>
              <a:buFont typeface="Arial"/>
              <a:buChar char="•"/>
              <a:defRPr b="0" i="0" sz="6480" u="none" cap="none" strike="noStrike">
                <a:solidFill>
                  <a:schemeClr val="dk1"/>
                </a:solidFill>
                <a:latin typeface="Calibri"/>
                <a:ea typeface="Calibri"/>
                <a:cs typeface="Calibri"/>
                <a:sym typeface="Calibri"/>
              </a:defRPr>
            </a:lvl9pPr>
          </a:lstStyle>
          <a:p/>
        </p:txBody>
      </p:sp>
      <p:sp>
        <p:nvSpPr>
          <p:cNvPr id="8" name="Google Shape;8;p2"/>
          <p:cNvSpPr txBox="1"/>
          <p:nvPr>
            <p:ph idx="10" type="dt"/>
          </p:nvPr>
        </p:nvSpPr>
        <p:spPr>
          <a:xfrm>
            <a:off x="2263140" y="40680650"/>
            <a:ext cx="7406640" cy="23368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432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2"/>
          <p:cNvSpPr txBox="1"/>
          <p:nvPr>
            <p:ph idx="11" type="ftr"/>
          </p:nvPr>
        </p:nvSpPr>
        <p:spPr>
          <a:xfrm>
            <a:off x="10904220" y="40680650"/>
            <a:ext cx="11109960" cy="23368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432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2"/>
          <p:cNvSpPr txBox="1"/>
          <p:nvPr>
            <p:ph idx="12" type="sldNum"/>
          </p:nvPr>
        </p:nvSpPr>
        <p:spPr>
          <a:xfrm>
            <a:off x="23248620" y="40680650"/>
            <a:ext cx="7406640" cy="23368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4320" u="none" cap="none" strike="noStrike">
                <a:solidFill>
                  <a:srgbClr val="888888"/>
                </a:solidFill>
                <a:latin typeface="Calibri"/>
                <a:ea typeface="Calibri"/>
                <a:cs typeface="Calibri"/>
                <a:sym typeface="Calibri"/>
              </a:defRPr>
            </a:lvl1pPr>
            <a:lvl2pPr indent="0" lvl="1" marL="0" marR="0" rtl="0" algn="r">
              <a:spcBef>
                <a:spcPts val="0"/>
              </a:spcBef>
              <a:buNone/>
              <a:defRPr b="0" i="0" sz="4320" u="none" cap="none" strike="noStrike">
                <a:solidFill>
                  <a:srgbClr val="888888"/>
                </a:solidFill>
                <a:latin typeface="Calibri"/>
                <a:ea typeface="Calibri"/>
                <a:cs typeface="Calibri"/>
                <a:sym typeface="Calibri"/>
              </a:defRPr>
            </a:lvl2pPr>
            <a:lvl3pPr indent="0" lvl="2" marL="0" marR="0" rtl="0" algn="r">
              <a:spcBef>
                <a:spcPts val="0"/>
              </a:spcBef>
              <a:buNone/>
              <a:defRPr b="0" i="0" sz="4320" u="none" cap="none" strike="noStrike">
                <a:solidFill>
                  <a:srgbClr val="888888"/>
                </a:solidFill>
                <a:latin typeface="Calibri"/>
                <a:ea typeface="Calibri"/>
                <a:cs typeface="Calibri"/>
                <a:sym typeface="Calibri"/>
              </a:defRPr>
            </a:lvl3pPr>
            <a:lvl4pPr indent="0" lvl="3" marL="0" marR="0" rtl="0" algn="r">
              <a:spcBef>
                <a:spcPts val="0"/>
              </a:spcBef>
              <a:buNone/>
              <a:defRPr b="0" i="0" sz="4320" u="none" cap="none" strike="noStrike">
                <a:solidFill>
                  <a:srgbClr val="888888"/>
                </a:solidFill>
                <a:latin typeface="Calibri"/>
                <a:ea typeface="Calibri"/>
                <a:cs typeface="Calibri"/>
                <a:sym typeface="Calibri"/>
              </a:defRPr>
            </a:lvl4pPr>
            <a:lvl5pPr indent="0" lvl="4" marL="0" marR="0" rtl="0" algn="r">
              <a:spcBef>
                <a:spcPts val="0"/>
              </a:spcBef>
              <a:buNone/>
              <a:defRPr b="0" i="0" sz="4320" u="none" cap="none" strike="noStrike">
                <a:solidFill>
                  <a:srgbClr val="888888"/>
                </a:solidFill>
                <a:latin typeface="Calibri"/>
                <a:ea typeface="Calibri"/>
                <a:cs typeface="Calibri"/>
                <a:sym typeface="Calibri"/>
              </a:defRPr>
            </a:lvl5pPr>
            <a:lvl6pPr indent="0" lvl="5" marL="0" marR="0" rtl="0" algn="r">
              <a:spcBef>
                <a:spcPts val="0"/>
              </a:spcBef>
              <a:buNone/>
              <a:defRPr b="0" i="0" sz="4320" u="none" cap="none" strike="noStrike">
                <a:solidFill>
                  <a:srgbClr val="888888"/>
                </a:solidFill>
                <a:latin typeface="Calibri"/>
                <a:ea typeface="Calibri"/>
                <a:cs typeface="Calibri"/>
                <a:sym typeface="Calibri"/>
              </a:defRPr>
            </a:lvl6pPr>
            <a:lvl7pPr indent="0" lvl="6" marL="0" marR="0" rtl="0" algn="r">
              <a:spcBef>
                <a:spcPts val="0"/>
              </a:spcBef>
              <a:buNone/>
              <a:defRPr b="0" i="0" sz="4320" u="none" cap="none" strike="noStrike">
                <a:solidFill>
                  <a:srgbClr val="888888"/>
                </a:solidFill>
                <a:latin typeface="Calibri"/>
                <a:ea typeface="Calibri"/>
                <a:cs typeface="Calibri"/>
                <a:sym typeface="Calibri"/>
              </a:defRPr>
            </a:lvl7pPr>
            <a:lvl8pPr indent="0" lvl="7" marL="0" marR="0" rtl="0" algn="r">
              <a:spcBef>
                <a:spcPts val="0"/>
              </a:spcBef>
              <a:buNone/>
              <a:defRPr b="0" i="0" sz="4320" u="none" cap="none" strike="noStrike">
                <a:solidFill>
                  <a:srgbClr val="888888"/>
                </a:solidFill>
                <a:latin typeface="Calibri"/>
                <a:ea typeface="Calibri"/>
                <a:cs typeface="Calibri"/>
                <a:sym typeface="Calibri"/>
              </a:defRPr>
            </a:lvl8pPr>
            <a:lvl9pPr indent="0" lvl="8" marL="0" marR="0" rtl="0" algn="r">
              <a:spcBef>
                <a:spcPts val="0"/>
              </a:spcBef>
              <a:buNone/>
              <a:defRPr b="0" i="0" sz="432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7.jpg"/><Relationship Id="rId10" Type="http://schemas.openxmlformats.org/officeDocument/2006/relationships/image" Target="../media/image11.png"/><Relationship Id="rId13" Type="http://schemas.openxmlformats.org/officeDocument/2006/relationships/image" Target="../media/image9.jpg"/><Relationship Id="rId12"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 Id="rId4" Type="http://schemas.openxmlformats.org/officeDocument/2006/relationships/image" Target="../media/image5.jpg"/><Relationship Id="rId9" Type="http://schemas.openxmlformats.org/officeDocument/2006/relationships/image" Target="../media/image2.jpg"/><Relationship Id="rId5" Type="http://schemas.openxmlformats.org/officeDocument/2006/relationships/image" Target="../media/image10.jpg"/><Relationship Id="rId6" Type="http://schemas.openxmlformats.org/officeDocument/2006/relationships/image" Target="../media/image8.png"/><Relationship Id="rId7" Type="http://schemas.openxmlformats.org/officeDocument/2006/relationships/image" Target="../media/image3.jpg"/><Relationship Id="rId8"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3" name="Shape 83"/>
        <p:cNvGrpSpPr/>
        <p:nvPr/>
      </p:nvGrpSpPr>
      <p:grpSpPr>
        <a:xfrm>
          <a:off x="0" y="0"/>
          <a:ext cx="0" cy="0"/>
          <a:chOff x="0" y="0"/>
          <a:chExt cx="0" cy="0"/>
        </a:xfrm>
      </p:grpSpPr>
      <p:sp>
        <p:nvSpPr>
          <p:cNvPr id="84" name="Google Shape;84;p1"/>
          <p:cNvSpPr txBox="1"/>
          <p:nvPr/>
        </p:nvSpPr>
        <p:spPr>
          <a:xfrm>
            <a:off x="335280" y="7431024"/>
            <a:ext cx="10012680" cy="8402300"/>
          </a:xfrm>
          <a:prstGeom prst="rect">
            <a:avLst/>
          </a:prstGeom>
          <a:noFill/>
          <a:ln cap="flat" cmpd="sng" w="76200">
            <a:solidFill>
              <a:srgbClr val="D8BD6C"/>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6000" u="none" cap="none" strike="noStrike">
                <a:solidFill>
                  <a:schemeClr val="dk1"/>
                </a:solidFill>
                <a:latin typeface="Calibri"/>
                <a:ea typeface="Calibri"/>
                <a:cs typeface="Calibri"/>
                <a:sym typeface="Calibri"/>
              </a:rPr>
              <a:t>A PRB is a means to intercept nutrient enriched groundwater using a carbon source such as </a:t>
            </a:r>
            <a:r>
              <a:rPr b="1" i="0" lang="en-US" sz="6000" u="none" cap="none" strike="noStrike">
                <a:solidFill>
                  <a:schemeClr val="dk1"/>
                </a:solidFill>
                <a:latin typeface="Calibri"/>
                <a:ea typeface="Calibri"/>
                <a:cs typeface="Calibri"/>
                <a:sym typeface="Calibri"/>
              </a:rPr>
              <a:t>Vegetable Oil</a:t>
            </a:r>
            <a:r>
              <a:rPr b="0" i="0" lang="en-US" sz="6000" u="none" cap="none" strike="noStrike">
                <a:solidFill>
                  <a:schemeClr val="dk1"/>
                </a:solidFill>
                <a:latin typeface="Calibri"/>
                <a:ea typeface="Calibri"/>
                <a:cs typeface="Calibri"/>
                <a:sym typeface="Calibri"/>
              </a:rPr>
              <a:t>. Carbon stimulates bacterial conversion of nitrate in the groundwater to nitrogen gas thus reducing the nutrient concentration </a:t>
            </a:r>
            <a:r>
              <a:rPr b="1" i="0" lang="en-US" sz="6000" u="sng" cap="none" strike="noStrike">
                <a:solidFill>
                  <a:schemeClr val="dk1"/>
                </a:solidFill>
                <a:latin typeface="Calibri"/>
                <a:ea typeface="Calibri"/>
                <a:cs typeface="Calibri"/>
                <a:sym typeface="Calibri"/>
              </a:rPr>
              <a:t>before</a:t>
            </a:r>
            <a:r>
              <a:rPr b="0" i="0" lang="en-US" sz="6000" u="none" cap="none" strike="noStrike">
                <a:solidFill>
                  <a:schemeClr val="dk1"/>
                </a:solidFill>
                <a:latin typeface="Calibri"/>
                <a:ea typeface="Calibri"/>
                <a:cs typeface="Calibri"/>
                <a:sym typeface="Calibri"/>
              </a:rPr>
              <a:t> it enters the estuary. </a:t>
            </a:r>
            <a:endParaRPr/>
          </a:p>
        </p:txBody>
      </p:sp>
      <p:sp>
        <p:nvSpPr>
          <p:cNvPr id="85" name="Google Shape;85;p1"/>
          <p:cNvSpPr txBox="1"/>
          <p:nvPr/>
        </p:nvSpPr>
        <p:spPr>
          <a:xfrm>
            <a:off x="22666539" y="7507587"/>
            <a:ext cx="10021500" cy="8402400"/>
          </a:xfrm>
          <a:prstGeom prst="rect">
            <a:avLst/>
          </a:prstGeom>
          <a:noFill/>
          <a:ln cap="flat" cmpd="sng" w="76200">
            <a:solidFill>
              <a:srgbClr val="D8BD6C"/>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6000">
                <a:solidFill>
                  <a:schemeClr val="dk1"/>
                </a:solidFill>
                <a:latin typeface="Calibri"/>
                <a:ea typeface="Calibri"/>
                <a:cs typeface="Calibri"/>
                <a:sym typeface="Calibri"/>
              </a:rPr>
              <a:t>This project will consist of a 120’ PRB. A PRB of this length is expected to remove upwards of 530 kg N/yr. This is equal to the nitrogen from </a:t>
            </a:r>
            <a:r>
              <a:rPr b="1" lang="en-US" sz="6000">
                <a:solidFill>
                  <a:schemeClr val="dk1"/>
                </a:solidFill>
                <a:latin typeface="Calibri"/>
                <a:ea typeface="Calibri"/>
                <a:cs typeface="Calibri"/>
                <a:sym typeface="Calibri"/>
              </a:rPr>
              <a:t>130 houses </a:t>
            </a:r>
            <a:r>
              <a:rPr lang="en-US" sz="6000">
                <a:solidFill>
                  <a:schemeClr val="dk1"/>
                </a:solidFill>
                <a:latin typeface="Calibri"/>
                <a:ea typeface="Calibri"/>
                <a:cs typeface="Calibri"/>
                <a:sym typeface="Calibri"/>
              </a:rPr>
              <a:t>in the upper region of the estuary. There is potential for future extension of the PRB to 300’.</a:t>
            </a:r>
            <a:endParaRPr/>
          </a:p>
          <a:p>
            <a:pPr indent="0" lvl="0" marL="0" marR="0" rtl="0" algn="l">
              <a:spcBef>
                <a:spcPts val="0"/>
              </a:spcBef>
              <a:spcAft>
                <a:spcPts val="0"/>
              </a:spcAft>
              <a:buNone/>
            </a:pPr>
            <a:r>
              <a:t/>
            </a:r>
            <a:endParaRPr sz="6000">
              <a:solidFill>
                <a:schemeClr val="dk1"/>
              </a:solidFill>
              <a:latin typeface="Calibri"/>
              <a:ea typeface="Calibri"/>
              <a:cs typeface="Calibri"/>
              <a:sym typeface="Calibri"/>
            </a:endParaRPr>
          </a:p>
        </p:txBody>
      </p:sp>
      <p:pic>
        <p:nvPicPr>
          <p:cNvPr descr="A screenshot of a cell phone&#10;&#10;Description automatically generated" id="86" name="Google Shape;86;p1"/>
          <p:cNvPicPr preferRelativeResize="0"/>
          <p:nvPr/>
        </p:nvPicPr>
        <p:blipFill rotWithShape="1">
          <a:blip r:embed="rId3">
            <a:alphaModFix/>
          </a:blip>
          <a:srcRect b="0" l="0" r="0" t="0"/>
          <a:stretch/>
        </p:blipFill>
        <p:spPr>
          <a:xfrm>
            <a:off x="23547752" y="2223269"/>
            <a:ext cx="4434616" cy="3422212"/>
          </a:xfrm>
          <a:prstGeom prst="rect">
            <a:avLst/>
          </a:prstGeom>
          <a:noFill/>
          <a:ln>
            <a:noFill/>
          </a:ln>
        </p:spPr>
      </p:pic>
      <p:pic>
        <p:nvPicPr>
          <p:cNvPr id="87" name="Google Shape;87;p1"/>
          <p:cNvPicPr preferRelativeResize="0"/>
          <p:nvPr/>
        </p:nvPicPr>
        <p:blipFill rotWithShape="1">
          <a:blip r:embed="rId4">
            <a:alphaModFix/>
          </a:blip>
          <a:srcRect b="0" l="0" r="0" t="0"/>
          <a:stretch/>
        </p:blipFill>
        <p:spPr>
          <a:xfrm>
            <a:off x="6015487" y="3310749"/>
            <a:ext cx="3071153" cy="1806560"/>
          </a:xfrm>
          <a:prstGeom prst="rect">
            <a:avLst/>
          </a:prstGeom>
          <a:noFill/>
          <a:ln>
            <a:noFill/>
          </a:ln>
        </p:spPr>
      </p:pic>
      <p:sp>
        <p:nvSpPr>
          <p:cNvPr id="88" name="Google Shape;88;p1"/>
          <p:cNvSpPr txBox="1"/>
          <p:nvPr/>
        </p:nvSpPr>
        <p:spPr>
          <a:xfrm>
            <a:off x="335280" y="270174"/>
            <a:ext cx="32256609" cy="4524315"/>
          </a:xfrm>
          <a:prstGeom prst="rect">
            <a:avLst/>
          </a:prstGeom>
          <a:noFill/>
          <a:ln cap="flat" cmpd="sng" w="76200">
            <a:solidFill>
              <a:srgbClr val="D8BD6C"/>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9600">
                <a:solidFill>
                  <a:schemeClr val="dk1"/>
                </a:solidFill>
                <a:latin typeface="Calibri"/>
                <a:ea typeface="Calibri"/>
                <a:cs typeface="Calibri"/>
                <a:sym typeface="Calibri"/>
              </a:rPr>
              <a:t>Implementing a Pilot-Scale Permeable Reactive Barrier For Groundwater Nitrogen Remediation in Great Pond</a:t>
            </a:r>
            <a:endParaRPr/>
          </a:p>
          <a:p>
            <a:pPr indent="0" lvl="0" marL="0" marR="0" rtl="0" algn="ctr">
              <a:spcBef>
                <a:spcPts val="0"/>
              </a:spcBef>
              <a:spcAft>
                <a:spcPts val="0"/>
              </a:spcAft>
              <a:buNone/>
            </a:pPr>
            <a:r>
              <a:t/>
            </a:r>
            <a:endParaRPr b="1" sz="9600">
              <a:solidFill>
                <a:schemeClr val="dk1"/>
              </a:solidFill>
              <a:latin typeface="Calibri"/>
              <a:ea typeface="Calibri"/>
              <a:cs typeface="Calibri"/>
              <a:sym typeface="Calibri"/>
            </a:endParaRPr>
          </a:p>
        </p:txBody>
      </p:sp>
      <p:sp>
        <p:nvSpPr>
          <p:cNvPr id="89" name="Google Shape;89;p1"/>
          <p:cNvSpPr txBox="1"/>
          <p:nvPr/>
        </p:nvSpPr>
        <p:spPr>
          <a:xfrm>
            <a:off x="11100050" y="7463275"/>
            <a:ext cx="10814400" cy="27681900"/>
          </a:xfrm>
          <a:prstGeom prst="rect">
            <a:avLst/>
          </a:prstGeom>
          <a:noFill/>
          <a:ln cap="flat" cmpd="sng" w="76200">
            <a:solidFill>
              <a:srgbClr val="D8BD6C"/>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6000">
                <a:solidFill>
                  <a:schemeClr val="dk1"/>
                </a:solidFill>
                <a:latin typeface="Calibri"/>
                <a:ea typeface="Calibri"/>
                <a:cs typeface="Calibri"/>
                <a:sym typeface="Calibri"/>
              </a:rPr>
              <a:t>Emulsified vegetable oil (EVO) is a soybean-based, food grade substrate. Brush clearing is required for the well installations and injections. Overall, </a:t>
            </a:r>
            <a:r>
              <a:rPr b="1" lang="en-US" sz="6000">
                <a:solidFill>
                  <a:schemeClr val="dk1"/>
                </a:solidFill>
                <a:latin typeface="Calibri"/>
                <a:ea typeface="Calibri"/>
                <a:cs typeface="Calibri"/>
                <a:sym typeface="Calibri"/>
              </a:rPr>
              <a:t>minimal impact </a:t>
            </a:r>
            <a:r>
              <a:rPr lang="en-US" sz="6000">
                <a:solidFill>
                  <a:schemeClr val="dk1"/>
                </a:solidFill>
                <a:latin typeface="Calibri"/>
                <a:ea typeface="Calibri"/>
                <a:cs typeface="Calibri"/>
                <a:sym typeface="Calibri"/>
              </a:rPr>
              <a:t>is expected on the ecological landscape.  </a:t>
            </a:r>
            <a:endParaRPr sz="60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60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60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60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60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60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60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60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60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60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60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60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60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60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60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60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60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60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6000">
              <a:solidFill>
                <a:schemeClr val="dk1"/>
              </a:solidFill>
              <a:latin typeface="Calibri"/>
              <a:ea typeface="Calibri"/>
              <a:cs typeface="Calibri"/>
              <a:sym typeface="Calibri"/>
            </a:endParaRPr>
          </a:p>
          <a:p>
            <a:pPr indent="0" lvl="0" marL="0" marR="0" rtl="0" algn="l">
              <a:spcBef>
                <a:spcPts val="0"/>
              </a:spcBef>
              <a:spcAft>
                <a:spcPts val="0"/>
              </a:spcAft>
              <a:buNone/>
            </a:pPr>
            <a:r>
              <a:rPr lang="en-US" sz="6000">
                <a:solidFill>
                  <a:schemeClr val="dk1"/>
                </a:solidFill>
                <a:latin typeface="Calibri"/>
                <a:ea typeface="Calibri"/>
                <a:cs typeface="Calibri"/>
                <a:sym typeface="Calibri"/>
              </a:rPr>
              <a:t>P</a:t>
            </a:r>
            <a:r>
              <a:rPr lang="en-US" sz="6000">
                <a:solidFill>
                  <a:schemeClr val="dk1"/>
                </a:solidFill>
                <a:latin typeface="Calibri"/>
                <a:ea typeface="Calibri"/>
                <a:cs typeface="Calibri"/>
                <a:sym typeface="Calibri"/>
              </a:rPr>
              <a:t>erformance and residual impacts of EVO on the groundwater will be regularly monitored through a network of subsurface monitoring wells.</a:t>
            </a:r>
            <a:endParaRPr/>
          </a:p>
        </p:txBody>
      </p:sp>
      <p:sp>
        <p:nvSpPr>
          <p:cNvPr id="90" name="Google Shape;90;p1"/>
          <p:cNvSpPr txBox="1"/>
          <p:nvPr/>
        </p:nvSpPr>
        <p:spPr>
          <a:xfrm>
            <a:off x="309625" y="31666900"/>
            <a:ext cx="10092900" cy="12101400"/>
          </a:xfrm>
          <a:prstGeom prst="rect">
            <a:avLst/>
          </a:prstGeom>
          <a:noFill/>
          <a:ln cap="flat" cmpd="sng" w="76200">
            <a:solidFill>
              <a:srgbClr val="D8BD6C"/>
            </a:solidFill>
            <a:prstDash val="solid"/>
            <a:round/>
            <a:headEnd len="sm" w="sm" type="none"/>
            <a:tailEnd len="sm" w="sm" type="none"/>
          </a:ln>
        </p:spPr>
        <p:txBody>
          <a:bodyPr anchorCtr="0" anchor="t" bIns="18275" lIns="91425" spcFirstLastPara="1" rIns="91425" wrap="square" tIns="18275">
            <a:spAutoFit/>
          </a:bodyPr>
          <a:lstStyle/>
          <a:p>
            <a:pPr indent="-381000" lvl="0" marL="914400" marR="0" rtl="0" algn="l">
              <a:spcBef>
                <a:spcPts val="0"/>
              </a:spcBef>
              <a:spcAft>
                <a:spcPts val="0"/>
              </a:spcAft>
              <a:buClr>
                <a:schemeClr val="dk1"/>
              </a:buClr>
              <a:buSzPts val="6000"/>
              <a:buFont typeface="Arial"/>
              <a:buChar char="•"/>
            </a:pPr>
            <a:r>
              <a:rPr lang="en-US" sz="6000">
                <a:solidFill>
                  <a:schemeClr val="dk1"/>
                </a:solidFill>
                <a:latin typeface="Calibri"/>
                <a:ea typeface="Calibri"/>
                <a:cs typeface="Calibri"/>
                <a:sym typeface="Calibri"/>
              </a:rPr>
              <a:t>Shallow depth to the  groundwater</a:t>
            </a:r>
            <a:endParaRPr/>
          </a:p>
          <a:p>
            <a:pPr indent="-381000" lvl="0" marL="914400" marR="0" rtl="0" algn="l">
              <a:spcBef>
                <a:spcPts val="2400"/>
              </a:spcBef>
              <a:spcAft>
                <a:spcPts val="0"/>
              </a:spcAft>
              <a:buClr>
                <a:schemeClr val="dk1"/>
              </a:buClr>
              <a:buSzPts val="6000"/>
              <a:buFont typeface="Arial"/>
              <a:buChar char="•"/>
            </a:pPr>
            <a:r>
              <a:rPr lang="en-US" sz="6000">
                <a:solidFill>
                  <a:schemeClr val="dk1"/>
                </a:solidFill>
                <a:latin typeface="Calibri"/>
                <a:ea typeface="Calibri"/>
                <a:cs typeface="Calibri"/>
                <a:sym typeface="Calibri"/>
              </a:rPr>
              <a:t>High nitrate concentration</a:t>
            </a:r>
            <a:endParaRPr/>
          </a:p>
          <a:p>
            <a:pPr indent="-381000" lvl="0" marL="914400" marR="0" rtl="0" algn="l">
              <a:spcBef>
                <a:spcPts val="2400"/>
              </a:spcBef>
              <a:spcAft>
                <a:spcPts val="0"/>
              </a:spcAft>
              <a:buClr>
                <a:schemeClr val="dk1"/>
              </a:buClr>
              <a:buSzPts val="6000"/>
              <a:buFont typeface="Arial"/>
              <a:buChar char="•"/>
            </a:pPr>
            <a:r>
              <a:rPr lang="en-US" sz="6000">
                <a:solidFill>
                  <a:schemeClr val="dk1"/>
                </a:solidFill>
                <a:latin typeface="Calibri"/>
                <a:ea typeface="Calibri"/>
                <a:cs typeface="Calibri"/>
                <a:sym typeface="Calibri"/>
              </a:rPr>
              <a:t>Moderate groundwater velocity</a:t>
            </a:r>
            <a:endParaRPr/>
          </a:p>
          <a:p>
            <a:pPr indent="-381000" lvl="0" marL="914400" marR="0" rtl="0" algn="l">
              <a:spcBef>
                <a:spcPts val="2400"/>
              </a:spcBef>
              <a:spcAft>
                <a:spcPts val="0"/>
              </a:spcAft>
              <a:buClr>
                <a:schemeClr val="dk1"/>
              </a:buClr>
              <a:buSzPts val="6000"/>
              <a:buFont typeface="Arial"/>
              <a:buChar char="•"/>
            </a:pPr>
            <a:r>
              <a:rPr lang="en-US" sz="6000">
                <a:solidFill>
                  <a:schemeClr val="dk1"/>
                </a:solidFill>
                <a:latin typeface="Calibri"/>
                <a:ea typeface="Calibri"/>
                <a:cs typeface="Calibri"/>
                <a:sym typeface="Calibri"/>
              </a:rPr>
              <a:t>Near the head of the estuary where flushing is limited</a:t>
            </a:r>
            <a:endParaRPr/>
          </a:p>
          <a:p>
            <a:pPr indent="0" lvl="0" marL="0" marR="0" rtl="0" algn="l">
              <a:spcBef>
                <a:spcPts val="1800"/>
              </a:spcBef>
              <a:spcAft>
                <a:spcPts val="0"/>
              </a:spcAft>
              <a:buNone/>
            </a:pPr>
            <a:r>
              <a:rPr lang="en-US" sz="6000">
                <a:solidFill>
                  <a:schemeClr val="dk1"/>
                </a:solidFill>
                <a:latin typeface="Calibri"/>
                <a:ea typeface="Calibri"/>
                <a:cs typeface="Calibri"/>
                <a:sym typeface="Calibri"/>
              </a:rPr>
              <a:t>Installing a PRB is a more </a:t>
            </a:r>
            <a:r>
              <a:rPr b="1" lang="en-US" sz="6000">
                <a:solidFill>
                  <a:schemeClr val="dk1"/>
                </a:solidFill>
                <a:latin typeface="Calibri"/>
                <a:ea typeface="Calibri"/>
                <a:cs typeface="Calibri"/>
                <a:sym typeface="Calibri"/>
              </a:rPr>
              <a:t>cost-effective</a:t>
            </a:r>
            <a:r>
              <a:rPr lang="en-US" sz="6000">
                <a:solidFill>
                  <a:schemeClr val="dk1"/>
                </a:solidFill>
                <a:latin typeface="Calibri"/>
                <a:ea typeface="Calibri"/>
                <a:cs typeface="Calibri"/>
                <a:sym typeface="Calibri"/>
              </a:rPr>
              <a:t> approach to nitrogen remediation in the upper watershed than sewering.</a:t>
            </a:r>
            <a:endParaRPr/>
          </a:p>
        </p:txBody>
      </p:sp>
      <p:grpSp>
        <p:nvGrpSpPr>
          <p:cNvPr id="91" name="Google Shape;91;p1"/>
          <p:cNvGrpSpPr/>
          <p:nvPr/>
        </p:nvGrpSpPr>
        <p:grpSpPr>
          <a:xfrm>
            <a:off x="12493319" y="35451710"/>
            <a:ext cx="7931761" cy="6519251"/>
            <a:chOff x="3524250" y="844478"/>
            <a:chExt cx="5143500" cy="6013522"/>
          </a:xfrm>
        </p:grpSpPr>
        <p:pic>
          <p:nvPicPr>
            <p:cNvPr descr="A tree in a forest&#10;&#10;Description automatically generated" id="92" name="Google Shape;92;p1"/>
            <p:cNvPicPr preferRelativeResize="0"/>
            <p:nvPr/>
          </p:nvPicPr>
          <p:blipFill rotWithShape="1">
            <a:blip r:embed="rId5">
              <a:alphaModFix amt="85000"/>
            </a:blip>
            <a:srcRect b="0" l="0" r="0" t="12313"/>
            <a:stretch/>
          </p:blipFill>
          <p:spPr>
            <a:xfrm>
              <a:off x="3524250" y="844478"/>
              <a:ext cx="5143500" cy="6013522"/>
            </a:xfrm>
            <a:prstGeom prst="rect">
              <a:avLst/>
            </a:prstGeom>
            <a:noFill/>
            <a:ln>
              <a:noFill/>
            </a:ln>
          </p:spPr>
        </p:pic>
        <p:cxnSp>
          <p:nvCxnSpPr>
            <p:cNvPr id="93" name="Google Shape;93;p1"/>
            <p:cNvCxnSpPr/>
            <p:nvPr/>
          </p:nvCxnSpPr>
          <p:spPr>
            <a:xfrm flipH="1" rot="10800000">
              <a:off x="4814442" y="4357532"/>
              <a:ext cx="2314457" cy="1801990"/>
            </a:xfrm>
            <a:prstGeom prst="straightConnector1">
              <a:avLst/>
            </a:prstGeom>
            <a:noFill/>
            <a:ln cap="flat" cmpd="sng" w="142875">
              <a:solidFill>
                <a:srgbClr val="DDEAF6"/>
              </a:solidFill>
              <a:prstDash val="dash"/>
              <a:miter lim="800000"/>
              <a:headEnd len="sm" w="sm" type="none"/>
              <a:tailEnd len="sm" w="sm" type="none"/>
            </a:ln>
          </p:spPr>
        </p:cxnSp>
      </p:grpSp>
      <p:grpSp>
        <p:nvGrpSpPr>
          <p:cNvPr id="94" name="Google Shape;94;p1"/>
          <p:cNvGrpSpPr/>
          <p:nvPr/>
        </p:nvGrpSpPr>
        <p:grpSpPr>
          <a:xfrm>
            <a:off x="2743200" y="14919694"/>
            <a:ext cx="27279599" cy="15026821"/>
            <a:chOff x="2743200" y="13792200"/>
            <a:chExt cx="27279599" cy="16154398"/>
          </a:xfrm>
        </p:grpSpPr>
        <p:sp>
          <p:nvSpPr>
            <p:cNvPr id="95" name="Google Shape;95;p1"/>
            <p:cNvSpPr/>
            <p:nvPr/>
          </p:nvSpPr>
          <p:spPr>
            <a:xfrm>
              <a:off x="2743200" y="13792200"/>
              <a:ext cx="27279599" cy="16154398"/>
            </a:xfrm>
            <a:prstGeom prst="ellipse">
              <a:avLst/>
            </a:prstGeom>
            <a:solidFill>
              <a:srgbClr val="D8BD6C"/>
            </a:solidFill>
            <a:ln cap="flat" cmpd="sng" w="76200">
              <a:solidFill>
                <a:srgbClr val="2E75B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6" name="Google Shape;96;p1"/>
            <p:cNvSpPr/>
            <p:nvPr/>
          </p:nvSpPr>
          <p:spPr>
            <a:xfrm>
              <a:off x="4380568" y="14698023"/>
              <a:ext cx="24157262" cy="14495154"/>
            </a:xfrm>
            <a:prstGeom prst="ellipse">
              <a:avLst/>
            </a:prstGeom>
            <a:solidFill>
              <a:schemeClr val="lt1"/>
            </a:solidFill>
            <a:ln cap="flat" cmpd="sng" w="76200">
              <a:solidFill>
                <a:srgbClr val="2E75B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A close up of a map&#10;&#10;Description automatically generated" id="97" name="Google Shape;97;p1"/>
            <p:cNvPicPr preferRelativeResize="0"/>
            <p:nvPr/>
          </p:nvPicPr>
          <p:blipFill rotWithShape="1">
            <a:blip r:embed="rId6">
              <a:alphaModFix/>
            </a:blip>
            <a:srcRect b="0" l="0" r="0" t="0"/>
            <a:stretch/>
          </p:blipFill>
          <p:spPr>
            <a:xfrm>
              <a:off x="8046378" y="16863731"/>
              <a:ext cx="16945671" cy="10163734"/>
            </a:xfrm>
            <a:prstGeom prst="rect">
              <a:avLst/>
            </a:prstGeom>
            <a:noFill/>
            <a:ln>
              <a:noFill/>
            </a:ln>
          </p:spPr>
        </p:pic>
      </p:grpSp>
      <p:sp>
        <p:nvSpPr>
          <p:cNvPr id="98" name="Google Shape;98;p1"/>
          <p:cNvSpPr txBox="1"/>
          <p:nvPr/>
        </p:nvSpPr>
        <p:spPr>
          <a:xfrm>
            <a:off x="309629" y="5026412"/>
            <a:ext cx="10086321" cy="2308324"/>
          </a:xfrm>
          <a:prstGeom prst="rect">
            <a:avLst/>
          </a:prstGeom>
          <a:solidFill>
            <a:srgbClr val="6F7E9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7200">
                <a:solidFill>
                  <a:schemeClr val="lt1"/>
                </a:solidFill>
                <a:latin typeface="Calibri"/>
                <a:ea typeface="Calibri"/>
                <a:cs typeface="Calibri"/>
                <a:sym typeface="Calibri"/>
              </a:rPr>
              <a:t>What is a Permeable </a:t>
            </a:r>
            <a:endParaRPr/>
          </a:p>
          <a:p>
            <a:pPr indent="0" lvl="0" marL="0" marR="0" rtl="0" algn="ctr">
              <a:spcBef>
                <a:spcPts val="0"/>
              </a:spcBef>
              <a:spcAft>
                <a:spcPts val="0"/>
              </a:spcAft>
              <a:buNone/>
            </a:pPr>
            <a:r>
              <a:rPr b="1" lang="en-US" sz="7200">
                <a:solidFill>
                  <a:schemeClr val="lt1"/>
                </a:solidFill>
                <a:latin typeface="Calibri"/>
                <a:ea typeface="Calibri"/>
                <a:cs typeface="Calibri"/>
                <a:sym typeface="Calibri"/>
              </a:rPr>
              <a:t>Reactive Barrier?</a:t>
            </a:r>
            <a:endParaRPr/>
          </a:p>
        </p:txBody>
      </p:sp>
      <p:sp>
        <p:nvSpPr>
          <p:cNvPr id="99" name="Google Shape;99;p1"/>
          <p:cNvSpPr txBox="1"/>
          <p:nvPr/>
        </p:nvSpPr>
        <p:spPr>
          <a:xfrm>
            <a:off x="279625" y="29257200"/>
            <a:ext cx="10092900" cy="2308200"/>
          </a:xfrm>
          <a:prstGeom prst="rect">
            <a:avLst/>
          </a:prstGeom>
          <a:solidFill>
            <a:srgbClr val="6F7E9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7200">
                <a:solidFill>
                  <a:schemeClr val="lt1"/>
                </a:solidFill>
                <a:latin typeface="Calibri"/>
                <a:ea typeface="Calibri"/>
                <a:cs typeface="Calibri"/>
                <a:sym typeface="Calibri"/>
              </a:rPr>
              <a:t>Why is the Shorewood Drive location ideal?</a:t>
            </a:r>
            <a:endParaRPr/>
          </a:p>
        </p:txBody>
      </p:sp>
      <p:pic>
        <p:nvPicPr>
          <p:cNvPr descr="A close up of a sign&#10;&#10;Description automatically generated" id="100" name="Google Shape;100;p1"/>
          <p:cNvPicPr preferRelativeResize="0"/>
          <p:nvPr/>
        </p:nvPicPr>
        <p:blipFill rotWithShape="1">
          <a:blip r:embed="rId7">
            <a:alphaModFix/>
          </a:blip>
          <a:srcRect b="0" l="0" r="0" t="0"/>
          <a:stretch/>
        </p:blipFill>
        <p:spPr>
          <a:xfrm>
            <a:off x="748676" y="2059023"/>
            <a:ext cx="2604124" cy="2404537"/>
          </a:xfrm>
          <a:prstGeom prst="rect">
            <a:avLst/>
          </a:prstGeom>
          <a:noFill/>
          <a:ln>
            <a:noFill/>
          </a:ln>
        </p:spPr>
      </p:pic>
      <p:sp>
        <p:nvSpPr>
          <p:cNvPr id="101" name="Google Shape;101;p1"/>
          <p:cNvSpPr txBox="1"/>
          <p:nvPr/>
        </p:nvSpPr>
        <p:spPr>
          <a:xfrm>
            <a:off x="22523547" y="29257194"/>
            <a:ext cx="10091700" cy="2308200"/>
          </a:xfrm>
          <a:prstGeom prst="rect">
            <a:avLst/>
          </a:prstGeom>
          <a:solidFill>
            <a:srgbClr val="6F7E9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b="1" sz="3600">
              <a:solidFill>
                <a:schemeClr val="lt1"/>
              </a:solidFill>
              <a:latin typeface="Calibri"/>
              <a:ea typeface="Calibri"/>
              <a:cs typeface="Calibri"/>
              <a:sym typeface="Calibri"/>
            </a:endParaRPr>
          </a:p>
          <a:p>
            <a:pPr indent="0" lvl="0" marL="0" marR="0" rtl="0" algn="ctr">
              <a:spcBef>
                <a:spcPts val="0"/>
              </a:spcBef>
              <a:spcAft>
                <a:spcPts val="0"/>
              </a:spcAft>
              <a:buNone/>
            </a:pPr>
            <a:r>
              <a:rPr b="1" lang="en-US" sz="7200">
                <a:solidFill>
                  <a:schemeClr val="lt1"/>
                </a:solidFill>
                <a:latin typeface="Calibri"/>
                <a:ea typeface="Calibri"/>
                <a:cs typeface="Calibri"/>
                <a:sym typeface="Calibri"/>
              </a:rPr>
              <a:t>How long will it last?</a:t>
            </a:r>
            <a:endParaRPr/>
          </a:p>
          <a:p>
            <a:pPr indent="0" lvl="0" marL="0" marR="0" rtl="0" algn="ctr">
              <a:spcBef>
                <a:spcPts val="0"/>
              </a:spcBef>
              <a:spcAft>
                <a:spcPts val="0"/>
              </a:spcAft>
              <a:buNone/>
            </a:pPr>
            <a:r>
              <a:t/>
            </a:r>
            <a:endParaRPr b="1" sz="3600">
              <a:solidFill>
                <a:schemeClr val="lt1"/>
              </a:solidFill>
              <a:latin typeface="Calibri"/>
              <a:ea typeface="Calibri"/>
              <a:cs typeface="Calibri"/>
              <a:sym typeface="Calibri"/>
            </a:endParaRPr>
          </a:p>
        </p:txBody>
      </p:sp>
      <p:pic>
        <p:nvPicPr>
          <p:cNvPr descr="A close up of a sign&#10;&#10;Description automatically generated" id="102" name="Google Shape;102;p1"/>
          <p:cNvPicPr preferRelativeResize="0"/>
          <p:nvPr/>
        </p:nvPicPr>
        <p:blipFill rotWithShape="1">
          <a:blip r:embed="rId8">
            <a:alphaModFix/>
          </a:blip>
          <a:srcRect b="0" l="0" r="0" t="0"/>
          <a:stretch/>
        </p:blipFill>
        <p:spPr>
          <a:xfrm>
            <a:off x="29646906" y="2065493"/>
            <a:ext cx="2604124" cy="2404872"/>
          </a:xfrm>
          <a:prstGeom prst="rect">
            <a:avLst/>
          </a:prstGeom>
          <a:noFill/>
          <a:ln>
            <a:noFill/>
          </a:ln>
        </p:spPr>
      </p:pic>
      <p:sp>
        <p:nvSpPr>
          <p:cNvPr id="103" name="Google Shape;103;p1"/>
          <p:cNvSpPr txBox="1"/>
          <p:nvPr/>
        </p:nvSpPr>
        <p:spPr>
          <a:xfrm>
            <a:off x="11075494" y="5049858"/>
            <a:ext cx="10862296" cy="2308324"/>
          </a:xfrm>
          <a:prstGeom prst="rect">
            <a:avLst/>
          </a:prstGeom>
          <a:solidFill>
            <a:srgbClr val="6F7E9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7200">
                <a:solidFill>
                  <a:schemeClr val="lt1"/>
                </a:solidFill>
                <a:latin typeface="Calibri"/>
                <a:ea typeface="Calibri"/>
                <a:cs typeface="Calibri"/>
                <a:sym typeface="Calibri"/>
              </a:rPr>
              <a:t>What about </a:t>
            </a:r>
            <a:endParaRPr/>
          </a:p>
          <a:p>
            <a:pPr indent="0" lvl="0" marL="0" marR="0" rtl="0" algn="ctr">
              <a:spcBef>
                <a:spcPts val="0"/>
              </a:spcBef>
              <a:spcAft>
                <a:spcPts val="0"/>
              </a:spcAft>
              <a:buNone/>
            </a:pPr>
            <a:r>
              <a:rPr b="1" lang="en-US" sz="7200">
                <a:solidFill>
                  <a:schemeClr val="lt1"/>
                </a:solidFill>
                <a:latin typeface="Calibri"/>
                <a:ea typeface="Calibri"/>
                <a:cs typeface="Calibri"/>
                <a:sym typeface="Calibri"/>
              </a:rPr>
              <a:t>environmental impacts?</a:t>
            </a:r>
            <a:endParaRPr/>
          </a:p>
        </p:txBody>
      </p:sp>
      <p:sp>
        <p:nvSpPr>
          <p:cNvPr id="104" name="Google Shape;104;p1"/>
          <p:cNvSpPr txBox="1"/>
          <p:nvPr/>
        </p:nvSpPr>
        <p:spPr>
          <a:xfrm>
            <a:off x="22617344" y="5072962"/>
            <a:ext cx="10061700" cy="2308200"/>
          </a:xfrm>
          <a:prstGeom prst="rect">
            <a:avLst/>
          </a:prstGeom>
          <a:solidFill>
            <a:srgbClr val="6F7E9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7200">
                <a:solidFill>
                  <a:schemeClr val="lt1"/>
                </a:solidFill>
                <a:latin typeface="Calibri"/>
                <a:ea typeface="Calibri"/>
                <a:cs typeface="Calibri"/>
                <a:sym typeface="Calibri"/>
              </a:rPr>
              <a:t>How much nitrogen </a:t>
            </a:r>
            <a:endParaRPr/>
          </a:p>
          <a:p>
            <a:pPr indent="0" lvl="0" marL="0" marR="0" rtl="0" algn="ctr">
              <a:spcBef>
                <a:spcPts val="0"/>
              </a:spcBef>
              <a:spcAft>
                <a:spcPts val="0"/>
              </a:spcAft>
              <a:buNone/>
            </a:pPr>
            <a:r>
              <a:rPr b="1" lang="en-US" sz="7200">
                <a:solidFill>
                  <a:schemeClr val="lt1"/>
                </a:solidFill>
                <a:latin typeface="Calibri"/>
                <a:ea typeface="Calibri"/>
                <a:cs typeface="Calibri"/>
                <a:sym typeface="Calibri"/>
              </a:rPr>
              <a:t>will it remove?</a:t>
            </a:r>
            <a:endParaRPr/>
          </a:p>
        </p:txBody>
      </p:sp>
      <p:sp>
        <p:nvSpPr>
          <p:cNvPr id="105" name="Google Shape;105;p1"/>
          <p:cNvSpPr txBox="1"/>
          <p:nvPr/>
        </p:nvSpPr>
        <p:spPr>
          <a:xfrm>
            <a:off x="22523550" y="39268800"/>
            <a:ext cx="10092900" cy="1806600"/>
          </a:xfrm>
          <a:prstGeom prst="rect">
            <a:avLst/>
          </a:prstGeom>
          <a:solidFill>
            <a:srgbClr val="6F7E9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b="1" sz="1800">
              <a:solidFill>
                <a:schemeClr val="lt1"/>
              </a:solidFill>
              <a:latin typeface="Calibri"/>
              <a:ea typeface="Calibri"/>
              <a:cs typeface="Calibri"/>
              <a:sym typeface="Calibri"/>
            </a:endParaRPr>
          </a:p>
          <a:p>
            <a:pPr indent="0" lvl="0" marL="0" marR="0" rtl="0" algn="ctr">
              <a:spcBef>
                <a:spcPts val="0"/>
              </a:spcBef>
              <a:spcAft>
                <a:spcPts val="0"/>
              </a:spcAft>
              <a:buNone/>
            </a:pPr>
            <a:r>
              <a:rPr b="1" lang="en-US" sz="7200">
                <a:solidFill>
                  <a:schemeClr val="lt1"/>
                </a:solidFill>
                <a:latin typeface="Calibri"/>
                <a:ea typeface="Calibri"/>
                <a:cs typeface="Calibri"/>
                <a:sym typeface="Calibri"/>
              </a:rPr>
              <a:t>Questions?</a:t>
            </a:r>
            <a:endParaRPr/>
          </a:p>
        </p:txBody>
      </p:sp>
      <p:sp>
        <p:nvSpPr>
          <p:cNvPr id="106" name="Google Shape;106;p1"/>
          <p:cNvSpPr txBox="1"/>
          <p:nvPr/>
        </p:nvSpPr>
        <p:spPr>
          <a:xfrm>
            <a:off x="22570438" y="31666888"/>
            <a:ext cx="10021500" cy="7479000"/>
          </a:xfrm>
          <a:prstGeom prst="rect">
            <a:avLst/>
          </a:prstGeom>
          <a:noFill/>
          <a:ln cap="flat" cmpd="sng" w="76200">
            <a:solidFill>
              <a:srgbClr val="D8BD6C"/>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6000">
                <a:solidFill>
                  <a:schemeClr val="dk1"/>
                </a:solidFill>
                <a:latin typeface="Calibri"/>
                <a:ea typeface="Calibri"/>
                <a:cs typeface="Calibri"/>
                <a:sym typeface="Calibri"/>
              </a:rPr>
              <a:t>Determining the longevity of the EVO in the field is a major goal of this project. This location is a pilot scale project and has been </a:t>
            </a:r>
            <a:r>
              <a:rPr b="1" lang="en-US" sz="6000">
                <a:solidFill>
                  <a:schemeClr val="dk1"/>
                </a:solidFill>
                <a:latin typeface="Calibri"/>
                <a:ea typeface="Calibri"/>
                <a:cs typeface="Calibri"/>
                <a:sym typeface="Calibri"/>
              </a:rPr>
              <a:t>designed to last 2 years</a:t>
            </a:r>
            <a:r>
              <a:rPr lang="en-US" sz="6000">
                <a:solidFill>
                  <a:schemeClr val="dk1"/>
                </a:solidFill>
                <a:latin typeface="Calibri"/>
                <a:ea typeface="Calibri"/>
                <a:cs typeface="Calibri"/>
                <a:sym typeface="Calibri"/>
              </a:rPr>
              <a:t> initially.  A full-scale system is expected to last between 5 and 10 years. </a:t>
            </a:r>
            <a:endParaRPr/>
          </a:p>
        </p:txBody>
      </p:sp>
      <p:pic>
        <p:nvPicPr>
          <p:cNvPr id="107" name="Google Shape;107;p1"/>
          <p:cNvPicPr preferRelativeResize="0"/>
          <p:nvPr/>
        </p:nvPicPr>
        <p:blipFill rotWithShape="1">
          <a:blip r:embed="rId9">
            <a:alphaModFix/>
          </a:blip>
          <a:srcRect b="0" l="0" r="0" t="0"/>
          <a:stretch/>
        </p:blipFill>
        <p:spPr>
          <a:xfrm>
            <a:off x="15451203" y="3206877"/>
            <a:ext cx="1231400" cy="1485890"/>
          </a:xfrm>
          <a:prstGeom prst="rect">
            <a:avLst/>
          </a:prstGeom>
          <a:noFill/>
          <a:ln>
            <a:noFill/>
          </a:ln>
        </p:spPr>
      </p:pic>
      <p:sp>
        <p:nvSpPr>
          <p:cNvPr id="108" name="Google Shape;108;p1"/>
          <p:cNvSpPr txBox="1"/>
          <p:nvPr/>
        </p:nvSpPr>
        <p:spPr>
          <a:xfrm>
            <a:off x="11052048" y="41919866"/>
            <a:ext cx="10863072" cy="206210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3200">
                <a:solidFill>
                  <a:schemeClr val="dk1"/>
                </a:solidFill>
                <a:latin typeface="Calibri"/>
                <a:ea typeface="Calibri"/>
                <a:cs typeface="Calibri"/>
                <a:sym typeface="Calibri"/>
              </a:rPr>
              <a:t>Clearing at Shorewood Drive for the PRB mapping.  Clearing will not remove any mature trees, only underbrush and small saplings.  Pictured represents the anticipated amount of clearing required for the PRB installation.</a:t>
            </a:r>
            <a:endParaRPr/>
          </a:p>
        </p:txBody>
      </p:sp>
      <p:grpSp>
        <p:nvGrpSpPr>
          <p:cNvPr id="109" name="Google Shape;109;p1"/>
          <p:cNvGrpSpPr/>
          <p:nvPr/>
        </p:nvGrpSpPr>
        <p:grpSpPr>
          <a:xfrm>
            <a:off x="585677" y="17767146"/>
            <a:ext cx="6004797" cy="8402300"/>
            <a:chOff x="646377" y="18680403"/>
            <a:chExt cx="6004797" cy="6530393"/>
          </a:xfrm>
        </p:grpSpPr>
        <p:grpSp>
          <p:nvGrpSpPr>
            <p:cNvPr id="110" name="Google Shape;110;p1"/>
            <p:cNvGrpSpPr/>
            <p:nvPr/>
          </p:nvGrpSpPr>
          <p:grpSpPr>
            <a:xfrm>
              <a:off x="646377" y="18680403"/>
              <a:ext cx="6004797" cy="6530393"/>
              <a:chOff x="-20711329" y="14156424"/>
              <a:chExt cx="3798904" cy="3996245"/>
            </a:xfrm>
          </p:grpSpPr>
          <p:grpSp>
            <p:nvGrpSpPr>
              <p:cNvPr id="111" name="Google Shape;111;p1"/>
              <p:cNvGrpSpPr/>
              <p:nvPr/>
            </p:nvGrpSpPr>
            <p:grpSpPr>
              <a:xfrm>
                <a:off x="-20711329" y="14156424"/>
                <a:ext cx="3798904" cy="3996245"/>
                <a:chOff x="2742734" y="3079419"/>
                <a:chExt cx="3469703" cy="3416629"/>
              </a:xfrm>
            </p:grpSpPr>
            <p:pic>
              <p:nvPicPr>
                <p:cNvPr id="112" name="Google Shape;112;p1"/>
                <p:cNvPicPr preferRelativeResize="0"/>
                <p:nvPr/>
              </p:nvPicPr>
              <p:blipFill rotWithShape="1">
                <a:blip r:embed="rId10">
                  <a:alphaModFix/>
                </a:blip>
                <a:srcRect b="0" l="0" r="43673" t="41652"/>
                <a:stretch/>
              </p:blipFill>
              <p:spPr>
                <a:xfrm>
                  <a:off x="2742734" y="3079419"/>
                  <a:ext cx="3417834" cy="3416629"/>
                </a:xfrm>
                <a:prstGeom prst="rect">
                  <a:avLst/>
                </a:prstGeom>
                <a:noFill/>
                <a:ln>
                  <a:noFill/>
                </a:ln>
              </p:spPr>
            </p:pic>
            <p:cxnSp>
              <p:nvCxnSpPr>
                <p:cNvPr id="113" name="Google Shape;113;p1"/>
                <p:cNvCxnSpPr/>
                <p:nvPr/>
              </p:nvCxnSpPr>
              <p:spPr>
                <a:xfrm>
                  <a:off x="4869114" y="4147985"/>
                  <a:ext cx="340500" cy="255900"/>
                </a:xfrm>
                <a:prstGeom prst="straightConnector1">
                  <a:avLst/>
                </a:prstGeom>
                <a:noFill/>
                <a:ln cap="flat" cmpd="sng" w="57150">
                  <a:solidFill>
                    <a:srgbClr val="FF0000"/>
                  </a:solidFill>
                  <a:prstDash val="dot"/>
                  <a:miter lim="800000"/>
                  <a:headEnd len="sm" w="sm" type="none"/>
                  <a:tailEnd len="sm" w="sm" type="none"/>
                </a:ln>
              </p:spPr>
            </p:cxnSp>
            <p:sp>
              <p:nvSpPr>
                <p:cNvPr id="114" name="Google Shape;114;p1"/>
                <p:cNvSpPr/>
                <p:nvPr/>
              </p:nvSpPr>
              <p:spPr>
                <a:xfrm rot="2432008">
                  <a:off x="5336479" y="3322425"/>
                  <a:ext cx="604716" cy="1058383"/>
                </a:xfrm>
                <a:prstGeom prst="downArrow">
                  <a:avLst>
                    <a:gd fmla="val 50000" name="adj1"/>
                    <a:gd fmla="val 50000" name="adj2"/>
                  </a:avLst>
                </a:prstGeom>
                <a:solidFill>
                  <a:srgbClr val="8DA9DB"/>
                </a:solidFill>
                <a:ln cap="flat" cmpd="sng" w="12700">
                  <a:solidFill>
                    <a:srgbClr val="7F7F7F"/>
                  </a:solidFill>
                  <a:prstDash val="solid"/>
                  <a:miter lim="800000"/>
                  <a:headEnd len="sm" w="sm" type="none"/>
                  <a:tailEnd len="sm" w="sm" type="none"/>
                </a:ln>
              </p:spPr>
              <p:txBody>
                <a:bodyPr anchorCtr="0" anchor="ctr" bIns="123425" lIns="246875" spcFirstLastPara="1" rIns="246875" wrap="square" tIns="123425">
                  <a:noAutofit/>
                </a:bodyPr>
                <a:lstStyle/>
                <a:p>
                  <a:pPr indent="0" lvl="0" marL="0" marR="0" rtl="0" algn="ctr">
                    <a:spcBef>
                      <a:spcPts val="0"/>
                    </a:spcBef>
                    <a:spcAft>
                      <a:spcPts val="0"/>
                    </a:spcAft>
                    <a:buNone/>
                  </a:pPr>
                  <a:r>
                    <a:t/>
                  </a:r>
                  <a:endParaRPr sz="3240">
                    <a:solidFill>
                      <a:schemeClr val="lt1"/>
                    </a:solidFill>
                    <a:latin typeface="Calibri"/>
                    <a:ea typeface="Calibri"/>
                    <a:cs typeface="Calibri"/>
                    <a:sym typeface="Calibri"/>
                  </a:endParaRPr>
                </a:p>
              </p:txBody>
            </p:sp>
          </p:grpSp>
          <p:sp>
            <p:nvSpPr>
              <p:cNvPr id="115" name="Google Shape;115;p1"/>
              <p:cNvSpPr txBox="1"/>
              <p:nvPr/>
            </p:nvSpPr>
            <p:spPr>
              <a:xfrm rot="-2963187">
                <a:off x="-18096332" y="14891049"/>
                <a:ext cx="1217598" cy="25380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Calibri"/>
                    <a:ea typeface="Calibri"/>
                    <a:cs typeface="Calibri"/>
                    <a:sym typeface="Calibri"/>
                  </a:rPr>
                  <a:t>Groundwater Flow</a:t>
                </a:r>
                <a:endParaRPr/>
              </a:p>
            </p:txBody>
          </p:sp>
        </p:grpSp>
        <p:sp>
          <p:nvSpPr>
            <p:cNvPr id="116" name="Google Shape;116;p1"/>
            <p:cNvSpPr txBox="1"/>
            <p:nvPr/>
          </p:nvSpPr>
          <p:spPr>
            <a:xfrm rot="2258067">
              <a:off x="3671222" y="20800124"/>
              <a:ext cx="1416426" cy="38418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Calibri"/>
                  <a:ea typeface="Calibri"/>
                  <a:cs typeface="Calibri"/>
                  <a:sym typeface="Calibri"/>
                </a:rPr>
                <a:t>PRB Location</a:t>
              </a:r>
              <a:endParaRPr/>
            </a:p>
          </p:txBody>
        </p:sp>
      </p:grpSp>
      <p:sp>
        <p:nvSpPr>
          <p:cNvPr id="117" name="Google Shape;117;p1"/>
          <p:cNvSpPr txBox="1"/>
          <p:nvPr/>
        </p:nvSpPr>
        <p:spPr>
          <a:xfrm>
            <a:off x="581012" y="26295591"/>
            <a:ext cx="3919586" cy="156966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chemeClr val="dk1"/>
                </a:solidFill>
                <a:latin typeface="Calibri"/>
                <a:ea typeface="Calibri"/>
                <a:cs typeface="Calibri"/>
                <a:sym typeface="Calibri"/>
              </a:rPr>
              <a:t>Expected location of the PRB at</a:t>
            </a:r>
            <a:endParaRPr/>
          </a:p>
          <a:p>
            <a:pPr indent="0" lvl="0" marL="0" marR="0" rtl="0" algn="l">
              <a:spcBef>
                <a:spcPts val="0"/>
              </a:spcBef>
              <a:spcAft>
                <a:spcPts val="0"/>
              </a:spcAft>
              <a:buNone/>
            </a:pPr>
            <a:r>
              <a:rPr lang="en-US" sz="3200">
                <a:solidFill>
                  <a:schemeClr val="dk1"/>
                </a:solidFill>
                <a:latin typeface="Calibri"/>
                <a:ea typeface="Calibri"/>
                <a:cs typeface="Calibri"/>
                <a:sym typeface="Calibri"/>
              </a:rPr>
              <a:t>0 Shorewood Drive.</a:t>
            </a:r>
            <a:endParaRPr/>
          </a:p>
        </p:txBody>
      </p:sp>
      <p:sp>
        <p:nvSpPr>
          <p:cNvPr id="118" name="Google Shape;118;p1"/>
          <p:cNvSpPr txBox="1"/>
          <p:nvPr/>
        </p:nvSpPr>
        <p:spPr>
          <a:xfrm>
            <a:off x="19883536" y="25669292"/>
            <a:ext cx="5108514"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chemeClr val="dk1"/>
                </a:solidFill>
                <a:latin typeface="Calibri"/>
                <a:ea typeface="Calibri"/>
                <a:cs typeface="Calibri"/>
                <a:sym typeface="Calibri"/>
              </a:rPr>
              <a:t>Credit: Cape Cod Commission</a:t>
            </a:r>
            <a:endParaRPr/>
          </a:p>
        </p:txBody>
      </p:sp>
      <p:pic>
        <p:nvPicPr>
          <p:cNvPr descr="Image result for epa logo" id="119" name="Google Shape;119;p1"/>
          <p:cNvPicPr preferRelativeResize="0"/>
          <p:nvPr/>
        </p:nvPicPr>
        <p:blipFill rotWithShape="1">
          <a:blip r:embed="rId11">
            <a:alphaModFix/>
          </a:blip>
          <a:srcRect b="0" l="0" r="0" t="0"/>
          <a:stretch/>
        </p:blipFill>
        <p:spPr>
          <a:xfrm>
            <a:off x="11485182" y="3123890"/>
            <a:ext cx="1567479" cy="1557029"/>
          </a:xfrm>
          <a:prstGeom prst="rect">
            <a:avLst/>
          </a:prstGeom>
          <a:noFill/>
          <a:ln>
            <a:noFill/>
          </a:ln>
        </p:spPr>
      </p:pic>
      <p:pic>
        <p:nvPicPr>
          <p:cNvPr descr="A close up of a logo&#10;&#10;Description automatically generated" id="120" name="Google Shape;120;p1"/>
          <p:cNvPicPr preferRelativeResize="0"/>
          <p:nvPr/>
        </p:nvPicPr>
        <p:blipFill rotWithShape="1">
          <a:blip r:embed="rId12">
            <a:alphaModFix/>
          </a:blip>
          <a:srcRect b="0" l="0" r="0" t="0"/>
          <a:stretch/>
        </p:blipFill>
        <p:spPr>
          <a:xfrm>
            <a:off x="19081144" y="3153165"/>
            <a:ext cx="2068065" cy="1485890"/>
          </a:xfrm>
          <a:prstGeom prst="rect">
            <a:avLst/>
          </a:prstGeom>
          <a:noFill/>
          <a:ln>
            <a:noFill/>
          </a:ln>
        </p:spPr>
      </p:pic>
      <p:sp>
        <p:nvSpPr>
          <p:cNvPr id="121" name="Google Shape;121;p1"/>
          <p:cNvSpPr txBox="1"/>
          <p:nvPr/>
        </p:nvSpPr>
        <p:spPr>
          <a:xfrm>
            <a:off x="22587325" y="41213750"/>
            <a:ext cx="10012800" cy="2554500"/>
          </a:xfrm>
          <a:prstGeom prst="rect">
            <a:avLst/>
          </a:prstGeom>
          <a:noFill/>
          <a:ln cap="flat" cmpd="sng" w="76200">
            <a:solidFill>
              <a:srgbClr val="D8BD6C"/>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dk1"/>
                </a:solidFill>
                <a:latin typeface="Calibri"/>
                <a:ea typeface="Calibri"/>
                <a:cs typeface="Calibri"/>
                <a:sym typeface="Calibri"/>
              </a:rPr>
              <a:t>For more information contact:</a:t>
            </a:r>
            <a:endParaRPr/>
          </a:p>
          <a:p>
            <a:pPr indent="0" lvl="0" marL="0" marR="0" rtl="0" algn="ctr">
              <a:spcBef>
                <a:spcPts val="0"/>
              </a:spcBef>
              <a:spcAft>
                <a:spcPts val="0"/>
              </a:spcAft>
              <a:buNone/>
            </a:pPr>
            <a:r>
              <a:rPr lang="en-US" sz="4000">
                <a:solidFill>
                  <a:schemeClr val="dk1"/>
                </a:solidFill>
                <a:latin typeface="Calibri"/>
                <a:ea typeface="Calibri"/>
                <a:cs typeface="Calibri"/>
                <a:sym typeface="Calibri"/>
              </a:rPr>
              <a:t>The Falmouth Water Quality </a:t>
            </a:r>
            <a:endParaRPr/>
          </a:p>
          <a:p>
            <a:pPr indent="0" lvl="0" marL="0" marR="0" rtl="0" algn="ctr">
              <a:spcBef>
                <a:spcPts val="0"/>
              </a:spcBef>
              <a:spcAft>
                <a:spcPts val="0"/>
              </a:spcAft>
              <a:buNone/>
            </a:pPr>
            <a:r>
              <a:rPr lang="en-US" sz="4000">
                <a:solidFill>
                  <a:schemeClr val="dk1"/>
                </a:solidFill>
                <a:latin typeface="Calibri"/>
                <a:ea typeface="Calibri"/>
                <a:cs typeface="Calibri"/>
                <a:sym typeface="Calibri"/>
              </a:rPr>
              <a:t>Management Committee</a:t>
            </a:r>
            <a:endParaRPr/>
          </a:p>
          <a:p>
            <a:pPr indent="0" lvl="0" marL="0" marR="0" rtl="0" algn="ctr">
              <a:spcBef>
                <a:spcPts val="0"/>
              </a:spcBef>
              <a:spcAft>
                <a:spcPts val="0"/>
              </a:spcAft>
              <a:buNone/>
            </a:pPr>
            <a:r>
              <a:rPr lang="en-US" sz="4000" u="sng">
                <a:solidFill>
                  <a:schemeClr val="dk1"/>
                </a:solidFill>
                <a:latin typeface="Calibri"/>
                <a:ea typeface="Calibri"/>
                <a:cs typeface="Calibri"/>
                <a:sym typeface="Calibri"/>
              </a:rPr>
              <a:t>wqmc@falmouthmass.us</a:t>
            </a:r>
            <a:endParaRPr sz="4000">
              <a:solidFill>
                <a:schemeClr val="dk1"/>
              </a:solidFill>
              <a:latin typeface="Calibri"/>
              <a:ea typeface="Calibri"/>
              <a:cs typeface="Calibri"/>
              <a:sym typeface="Calibri"/>
            </a:endParaRPr>
          </a:p>
        </p:txBody>
      </p:sp>
      <p:pic>
        <p:nvPicPr>
          <p:cNvPr descr="A person standing next to a forest&#10;&#10;Description automatically generated" id="122" name="Google Shape;122;p1"/>
          <p:cNvPicPr preferRelativeResize="0"/>
          <p:nvPr/>
        </p:nvPicPr>
        <p:blipFill rotWithShape="1">
          <a:blip r:embed="rId13">
            <a:alphaModFix/>
          </a:blip>
          <a:srcRect b="16690" l="60632" r="0" t="0"/>
          <a:stretch/>
        </p:blipFill>
        <p:spPr>
          <a:xfrm>
            <a:off x="26472063" y="17772111"/>
            <a:ext cx="5916168" cy="8402299"/>
          </a:xfrm>
          <a:prstGeom prst="rect">
            <a:avLst/>
          </a:prstGeom>
          <a:noFill/>
          <a:ln>
            <a:noFill/>
          </a:ln>
        </p:spPr>
      </p:pic>
      <p:sp>
        <p:nvSpPr>
          <p:cNvPr id="123" name="Google Shape;123;p1"/>
          <p:cNvSpPr txBox="1"/>
          <p:nvPr/>
        </p:nvSpPr>
        <p:spPr>
          <a:xfrm>
            <a:off x="27622500" y="26434653"/>
            <a:ext cx="4841931" cy="156966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3200">
                <a:solidFill>
                  <a:schemeClr val="dk1"/>
                </a:solidFill>
                <a:latin typeface="Calibri"/>
                <a:ea typeface="Calibri"/>
                <a:cs typeface="Calibri"/>
                <a:sym typeface="Calibri"/>
              </a:rPr>
              <a:t>Direct push drill rig installing temporary injection point</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39F71C6D8809C46811971DF8FD02633" ma:contentTypeVersion="18" ma:contentTypeDescription="Create a new document." ma:contentTypeScope="" ma:versionID="683c64eda7c3dd3b364feb29593237b4">
  <xsd:schema xmlns:xsd="http://www.w3.org/2001/XMLSchema" xmlns:xs="http://www.w3.org/2001/XMLSchema" xmlns:p="http://schemas.microsoft.com/office/2006/metadata/properties" xmlns:ns2="d7caa5b5-a606-4829-a53c-826370b0a9c6" xmlns:ns3="4e6f27b0-25d9-4fc9-884b-6f1c03d3ba08" targetNamespace="http://schemas.microsoft.com/office/2006/metadata/properties" ma:root="true" ma:fieldsID="a39eb5961f17cb6134bb8b71b8791e40" ns2:_="" ns3:_="">
    <xsd:import namespace="d7caa5b5-a606-4829-a53c-826370b0a9c6"/>
    <xsd:import namespace="4e6f27b0-25d9-4fc9-884b-6f1c03d3ba0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Image"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caa5b5-a606-4829-a53c-826370b0a9c6"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d5669ef3-25e0-4181-bf3e-339698eac534}" ma:internalName="TaxCatchAll" ma:showField="CatchAllData" ma:web="d7caa5b5-a606-4829-a53c-826370b0a9c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e6f27b0-25d9-4fc9-884b-6f1c03d3ba08"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Image" ma:index="20"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1ddf12e-c323-4707-bbaf-c8121dd1dd82"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mage xmlns="4e6f27b0-25d9-4fc9-884b-6f1c03d3ba08">
      <Url xsi:nil="true"/>
      <Description xsi:nil="true"/>
    </Image>
    <lcf76f155ced4ddcb4097134ff3c332f xmlns="4e6f27b0-25d9-4fc9-884b-6f1c03d3ba08">
      <Terms xmlns="http://schemas.microsoft.com/office/infopath/2007/PartnerControls"/>
    </lcf76f155ced4ddcb4097134ff3c332f>
    <TaxCatchAll xmlns="d7caa5b5-a606-4829-a53c-826370b0a9c6" xsi:nil="true"/>
  </documentManagement>
</p:properties>
</file>

<file path=customXml/itemProps1.xml><?xml version="1.0" encoding="utf-8"?>
<ds:datastoreItem xmlns:ds="http://schemas.openxmlformats.org/officeDocument/2006/customXml" ds:itemID="{D2AD242A-E88E-4507-B361-8192AC7A181D}"/>
</file>

<file path=customXml/itemProps2.xml><?xml version="1.0" encoding="utf-8"?>
<ds:datastoreItem xmlns:ds="http://schemas.openxmlformats.org/officeDocument/2006/customXml" ds:itemID="{D9BC2126-553F-4B98-A8CD-6B6D19F7FBFC}"/>
</file>

<file path=customXml/itemProps3.xml><?xml version="1.0" encoding="utf-8"?>
<ds:datastoreItem xmlns:ds="http://schemas.openxmlformats.org/officeDocument/2006/customXml" ds:itemID="{CB359714-ADC3-4D75-B021-5598E947EC3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Kristen Rathjen</dc:creator>
  <dcterms:created xsi:type="dcterms:W3CDTF">2019-09-11T14:19:09Z</dcterms:creat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0x010100E39F71C6D8809C46811971DF8FD02633</vt:lpwstr>
  </property>
</Properties>
</file>